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635" r:id="rId2"/>
    <p:sldId id="262" r:id="rId3"/>
    <p:sldId id="645" r:id="rId4"/>
    <p:sldId id="660" r:id="rId5"/>
    <p:sldId id="662" r:id="rId6"/>
    <p:sldId id="661" r:id="rId7"/>
    <p:sldId id="663" r:id="rId8"/>
    <p:sldId id="664" r:id="rId9"/>
    <p:sldId id="277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0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6AF862F-548E-4ADE-AC81-8E10BAF4C2CC}" v="5" dt="2024-12-26T06:08:44.93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0093" autoAdjust="0"/>
  </p:normalViewPr>
  <p:slideViewPr>
    <p:cSldViewPr snapToGrid="0">
      <p:cViewPr varScale="1">
        <p:scale>
          <a:sx n="62" d="100"/>
          <a:sy n="62" d="100"/>
        </p:scale>
        <p:origin x="512" y="4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葳 靳" userId="096d95c206c6f9fb" providerId="LiveId" clId="{2CE27D99-3BD0-4C05-A9B5-D8A9E6FC370C}"/>
    <pc:docChg chg="custSel modSld">
      <pc:chgData name="葳 靳" userId="096d95c206c6f9fb" providerId="LiveId" clId="{2CE27D99-3BD0-4C05-A9B5-D8A9E6FC370C}" dt="2024-12-26T05:30:33.862" v="233" actId="20577"/>
      <pc:docMkLst>
        <pc:docMk/>
      </pc:docMkLst>
      <pc:sldChg chg="addSp modSp">
        <pc:chgData name="葳 靳" userId="096d95c206c6f9fb" providerId="LiveId" clId="{2CE27D99-3BD0-4C05-A9B5-D8A9E6FC370C}" dt="2024-12-26T05:30:33.862" v="233" actId="20577"/>
        <pc:sldMkLst>
          <pc:docMk/>
          <pc:sldMk cId="2253742710" sldId="664"/>
        </pc:sldMkLst>
        <pc:spChg chg="add mod">
          <ac:chgData name="葳 靳" userId="096d95c206c6f9fb" providerId="LiveId" clId="{2CE27D99-3BD0-4C05-A9B5-D8A9E6FC370C}" dt="2024-12-26T05:30:33.862" v="233" actId="20577"/>
          <ac:spMkLst>
            <pc:docMk/>
            <pc:sldMk cId="2253742710" sldId="664"/>
            <ac:spMk id="14" creationId="{F9DA18C5-3F74-4A88-99ED-CEFFCD414DB9}"/>
          </ac:spMkLst>
        </pc:spChg>
        <pc:spChg chg="add mod ord">
          <ac:chgData name="葳 靳" userId="096d95c206c6f9fb" providerId="LiveId" clId="{2CE27D99-3BD0-4C05-A9B5-D8A9E6FC370C}" dt="2024-12-26T05:30:11.751" v="219" actId="164"/>
          <ac:spMkLst>
            <pc:docMk/>
            <pc:sldMk cId="2253742710" sldId="664"/>
            <ac:spMk id="15" creationId="{79CB1085-2BC3-4D26-8486-CF828A139338}"/>
          </ac:spMkLst>
        </pc:spChg>
        <pc:spChg chg="add mod ord">
          <ac:chgData name="葳 靳" userId="096d95c206c6f9fb" providerId="LiveId" clId="{2CE27D99-3BD0-4C05-A9B5-D8A9E6FC370C}" dt="2024-12-26T05:30:09.154" v="218" actId="164"/>
          <ac:spMkLst>
            <pc:docMk/>
            <pc:sldMk cId="2253742710" sldId="664"/>
            <ac:spMk id="16" creationId="{515B1F38-D8E6-40F7-B634-53CC7E1B9578}"/>
          </ac:spMkLst>
        </pc:spChg>
        <pc:spChg chg="mod">
          <ac:chgData name="葳 靳" userId="096d95c206c6f9fb" providerId="LiveId" clId="{2CE27D99-3BD0-4C05-A9B5-D8A9E6FC370C}" dt="2024-12-26T05:29:29.832" v="217" actId="1035"/>
          <ac:spMkLst>
            <pc:docMk/>
            <pc:sldMk cId="2253742710" sldId="664"/>
            <ac:spMk id="21" creationId="{9B3AA4A7-BD67-4678-B737-97291B8B8FFC}"/>
          </ac:spMkLst>
        </pc:spChg>
        <pc:spChg chg="mod">
          <ac:chgData name="葳 靳" userId="096d95c206c6f9fb" providerId="LiveId" clId="{2CE27D99-3BD0-4C05-A9B5-D8A9E6FC370C}" dt="2024-12-26T05:29:23.550" v="210" actId="1035"/>
          <ac:spMkLst>
            <pc:docMk/>
            <pc:sldMk cId="2253742710" sldId="664"/>
            <ac:spMk id="37" creationId="{BBB88797-3E54-4FBE-AF6E-02DC8EE09237}"/>
          </ac:spMkLst>
        </pc:spChg>
        <pc:spChg chg="mod">
          <ac:chgData name="葳 靳" userId="096d95c206c6f9fb" providerId="LiveId" clId="{2CE27D99-3BD0-4C05-A9B5-D8A9E6FC370C}" dt="2024-12-26T05:30:11.751" v="219" actId="164"/>
          <ac:spMkLst>
            <pc:docMk/>
            <pc:sldMk cId="2253742710" sldId="664"/>
            <ac:spMk id="38" creationId="{D88CC9B3-D0FE-4292-A34C-83A606BB5D04}"/>
          </ac:spMkLst>
        </pc:spChg>
        <pc:grpChg chg="add mod">
          <ac:chgData name="葳 靳" userId="096d95c206c6f9fb" providerId="LiveId" clId="{2CE27D99-3BD0-4C05-A9B5-D8A9E6FC370C}" dt="2024-12-26T05:30:09.154" v="218" actId="164"/>
          <ac:grpSpMkLst>
            <pc:docMk/>
            <pc:sldMk cId="2253742710" sldId="664"/>
            <ac:grpSpMk id="7" creationId="{F67391E1-8E65-46AF-A239-A4E1D8A6E44B}"/>
          </ac:grpSpMkLst>
        </pc:grpChg>
        <pc:grpChg chg="add mod">
          <ac:chgData name="葳 靳" userId="096d95c206c6f9fb" providerId="LiveId" clId="{2CE27D99-3BD0-4C05-A9B5-D8A9E6FC370C}" dt="2024-12-26T05:30:11.751" v="219" actId="164"/>
          <ac:grpSpMkLst>
            <pc:docMk/>
            <pc:sldMk cId="2253742710" sldId="664"/>
            <ac:grpSpMk id="9" creationId="{0C426ABC-B918-4C6F-9441-F8E8D20F158D}"/>
          </ac:grpSpMkLst>
        </pc:grpChg>
        <pc:picChg chg="mod">
          <ac:chgData name="葳 靳" userId="096d95c206c6f9fb" providerId="LiveId" clId="{2CE27D99-3BD0-4C05-A9B5-D8A9E6FC370C}" dt="2024-12-26T05:29:27.567" v="212" actId="1035"/>
          <ac:picMkLst>
            <pc:docMk/>
            <pc:sldMk cId="2253742710" sldId="664"/>
            <ac:picMk id="36" creationId="{293F65FD-D84F-4CF7-9B54-D4DA80329075}"/>
          </ac:picMkLst>
        </pc:picChg>
      </pc:sldChg>
    </pc:docChg>
  </pc:docChgLst>
  <pc:docChgLst>
    <pc:chgData name="葳 靳" userId="096d95c206c6f9fb" providerId="LiveId" clId="{66AF862F-548E-4ADE-AC81-8E10BAF4C2CC}"/>
    <pc:docChg chg="modSld">
      <pc:chgData name="葳 靳" userId="096d95c206c6f9fb" providerId="LiveId" clId="{66AF862F-548E-4ADE-AC81-8E10BAF4C2CC}" dt="2024-12-26T06:08:45.902" v="6" actId="20577"/>
      <pc:docMkLst>
        <pc:docMk/>
      </pc:docMkLst>
      <pc:sldChg chg="modNotesTx">
        <pc:chgData name="葳 靳" userId="096d95c206c6f9fb" providerId="LiveId" clId="{66AF862F-548E-4ADE-AC81-8E10BAF4C2CC}" dt="2024-12-26T06:08:45.902" v="6" actId="20577"/>
        <pc:sldMkLst>
          <pc:docMk/>
          <pc:sldMk cId="1208391364" sldId="660"/>
        </pc:sldMkLst>
      </pc:sldChg>
    </pc:docChg>
  </pc:docChgLst>
</pc:chgInfo>
</file>

<file path=ppt/media/image1.png>
</file>

<file path=ppt/media/image10.png>
</file>

<file path=ppt/media/image11.jpeg>
</file>

<file path=ppt/media/image12.png>
</file>

<file path=ppt/media/image13.wmf>
</file>

<file path=ppt/media/image15.wmf>
</file>

<file path=ppt/media/image17.wmf>
</file>

<file path=ppt/media/image18.wmf>
</file>

<file path=ppt/media/image2.svg>
</file>

<file path=ppt/media/image20.png>
</file>

<file path=ppt/media/image23.png>
</file>

<file path=ppt/media/image24.svg>
</file>

<file path=ppt/media/image3.jpg>
</file>

<file path=ppt/media/image4.png>
</file>

<file path=ppt/media/image5.png>
</file>

<file path=ppt/media/image6.wm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78241E-CD54-4646-96E6-E07FCA9C86E4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E7010D-5088-4194-8961-B169009E82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7172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A75D99-2AE7-49F1-BB03-59E2BF5579C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388485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2A75D99-2AE7-49F1-BB03-59E2BF5579C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3855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E7010D-5088-4194-8961-B169009E828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0474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E7010D-5088-4194-8961-B169009E828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6647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E7010D-5088-4194-8961-B169009E828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95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E7010D-5088-4194-8961-B169009E828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81339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E7010D-5088-4194-8961-B169009E828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61583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2E7010D-5088-4194-8961-B169009E828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9708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目录-4部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矩形 54">
            <a:extLst>
              <a:ext uri="{FF2B5EF4-FFF2-40B4-BE49-F238E27FC236}">
                <a16:creationId xmlns:a16="http://schemas.microsoft.com/office/drawing/2014/main" id="{4D6291A7-7416-4ABD-BDD5-1A52FB976A60}"/>
              </a:ext>
            </a:extLst>
          </p:cNvPr>
          <p:cNvSpPr/>
          <p:nvPr userDrawn="1"/>
        </p:nvSpPr>
        <p:spPr>
          <a:xfrm>
            <a:off x="-1" y="0"/>
            <a:ext cx="6096001" cy="6858000"/>
          </a:xfrm>
          <a:prstGeom prst="rect">
            <a:avLst/>
          </a:prstGeom>
          <a:solidFill>
            <a:srgbClr val="9A0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Microsoft YaHei"/>
              <a:cs typeface="+mn-ea"/>
              <a:sym typeface="+mn-lt"/>
            </a:endParaRPr>
          </a:p>
        </p:txBody>
      </p:sp>
      <p:pic>
        <p:nvPicPr>
          <p:cNvPr id="35" name="图形 34">
            <a:extLst>
              <a:ext uri="{FF2B5EF4-FFF2-40B4-BE49-F238E27FC236}">
                <a16:creationId xmlns:a16="http://schemas.microsoft.com/office/drawing/2014/main" id="{3A501E88-F75F-4CDF-AE88-C91E47187A1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601832" y="3365787"/>
            <a:ext cx="6665290" cy="4818286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2F2AF65-774C-46B4-8BD3-F9EC13500DEC}"/>
              </a:ext>
            </a:extLst>
          </p:cNvPr>
          <p:cNvSpPr/>
          <p:nvPr userDrawn="1"/>
        </p:nvSpPr>
        <p:spPr>
          <a:xfrm>
            <a:off x="589280" y="482788"/>
            <a:ext cx="11013440" cy="590550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tx1">
                <a:alpha val="1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F0502020204030204"/>
              <a:ea typeface="Microsoft YaHei"/>
              <a:cs typeface="+mn-ea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ED8836D6-4104-415F-A6DA-0E694613F791}"/>
              </a:ext>
            </a:extLst>
          </p:cNvPr>
          <p:cNvGrpSpPr/>
          <p:nvPr userDrawn="1"/>
        </p:nvGrpSpPr>
        <p:grpSpPr>
          <a:xfrm>
            <a:off x="2296213" y="1033221"/>
            <a:ext cx="2354895" cy="1876405"/>
            <a:chOff x="2202591" y="1033221"/>
            <a:chExt cx="2354895" cy="1876405"/>
          </a:xfrm>
        </p:grpSpPr>
        <p:sp>
          <p:nvSpPr>
            <p:cNvPr id="9" name="标题 1">
              <a:extLst>
                <a:ext uri="{FF2B5EF4-FFF2-40B4-BE49-F238E27FC236}">
                  <a16:creationId xmlns:a16="http://schemas.microsoft.com/office/drawing/2014/main" id="{1E5B2D9B-48E4-45CC-A328-3F68B6E6DD69}"/>
                </a:ext>
              </a:extLst>
            </p:cNvPr>
            <p:cNvSpPr txBox="1">
              <a:spLocks/>
            </p:cNvSpPr>
            <p:nvPr/>
          </p:nvSpPr>
          <p:spPr>
            <a:xfrm>
              <a:off x="2202591" y="1033221"/>
              <a:ext cx="2165279" cy="1500655"/>
            </a:xfrm>
            <a:prstGeom prst="rect">
              <a:avLst/>
            </a:prstGeom>
          </p:spPr>
          <p:txBody>
            <a:bodyPr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2800" b="1" kern="1200">
                  <a:solidFill>
                    <a:srgbClr val="0070C0"/>
                  </a:solidFill>
                  <a:latin typeface="+mj-lt"/>
                  <a:ea typeface="微软雅黑" panose="020B0503020204020204" pitchFamily="34" charset="-122"/>
                  <a:cs typeface="+mj-cs"/>
                </a:defRPr>
              </a:lvl1pPr>
            </a:lstStyle>
            <a:p>
              <a:pPr marL="0" marR="0" lvl="0" indent="0" algn="ctr" defTabSz="914400" rtl="0" eaLnBrk="1" fontAlgn="auto" latinLnBrk="0" hangingPunct="1">
                <a:lnSpc>
                  <a:spcPct val="9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5400" b="1" i="0" u="none" strike="noStrike" kern="2200" cap="none" spc="0" normalizeH="0" baseline="0" noProof="0" dirty="0">
                  <a:ln>
                    <a:noFill/>
                  </a:ln>
                  <a:solidFill>
                    <a:srgbClr val="9A0001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ea"/>
                  <a:sym typeface="+mn-lt"/>
                </a:rPr>
                <a:t>目  录</a:t>
              </a:r>
              <a:endParaRPr kumimoji="0" lang="en-US" altLang="zh-CN" sz="5400" b="1" i="0" u="none" strike="noStrike" kern="2200" cap="none" spc="0" normalizeH="0" baseline="0" noProof="0" dirty="0">
                <a:ln>
                  <a:noFill/>
                </a:ln>
                <a:solidFill>
                  <a:srgbClr val="9A0001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BE44CE6C-A329-4948-8A82-1DEFBD1A051B}"/>
                </a:ext>
              </a:extLst>
            </p:cNvPr>
            <p:cNvSpPr txBox="1"/>
            <p:nvPr/>
          </p:nvSpPr>
          <p:spPr>
            <a:xfrm>
              <a:off x="2389402" y="2078629"/>
              <a:ext cx="216808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0" i="0" u="none" strike="noStrike" kern="2200" cap="none" spc="-20" normalizeH="0" baseline="0" noProof="0" dirty="0">
                  <a:ln>
                    <a:noFill/>
                  </a:ln>
                  <a:solidFill>
                    <a:srgbClr val="9A0001"/>
                  </a:solidFill>
                  <a:effectLst/>
                  <a:uLnTx/>
                  <a:uFillTx/>
                  <a:latin typeface="Arial" panose="020F0502020204030204"/>
                  <a:ea typeface="Microsoft YaHei"/>
                  <a:cs typeface="+mn-ea"/>
                  <a:sym typeface="+mn-lt"/>
                </a:rPr>
                <a:t>CONTENTS</a:t>
              </a:r>
              <a:endParaRPr kumimoji="0" lang="zh-CN" altLang="en-US" sz="2400" b="0" i="0" u="none" strike="noStrike" kern="2200" cap="none" spc="-20" normalizeH="0" baseline="0" noProof="0" dirty="0">
                <a:ln>
                  <a:noFill/>
                </a:ln>
                <a:solidFill>
                  <a:srgbClr val="9A0001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-20" normalizeH="0" baseline="0" noProof="0" dirty="0">
                <a:ln>
                  <a:noFill/>
                </a:ln>
                <a:solidFill>
                  <a:srgbClr val="9A0001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</p:grpSp>
      <p:sp>
        <p:nvSpPr>
          <p:cNvPr id="45" name="文本占位符 40">
            <a:extLst>
              <a:ext uri="{FF2B5EF4-FFF2-40B4-BE49-F238E27FC236}">
                <a16:creationId xmlns:a16="http://schemas.microsoft.com/office/drawing/2014/main" id="{E092B345-4879-4708-91A6-4E07DC6C11C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7836759" y="1261250"/>
            <a:ext cx="3055845" cy="48768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800" kern="1200" dirty="0" smtClean="0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输入目录标题</a:t>
            </a:r>
          </a:p>
        </p:txBody>
      </p:sp>
      <p:sp>
        <p:nvSpPr>
          <p:cNvPr id="46" name="文本占位符 40">
            <a:extLst>
              <a:ext uri="{FF2B5EF4-FFF2-40B4-BE49-F238E27FC236}">
                <a16:creationId xmlns:a16="http://schemas.microsoft.com/office/drawing/2014/main" id="{03810C05-3860-4CF4-B2C4-7B90D45455E3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836759" y="2290036"/>
            <a:ext cx="3055845" cy="48768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800" kern="1200" dirty="0" smtClean="0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输入目录标题</a:t>
            </a:r>
          </a:p>
        </p:txBody>
      </p:sp>
      <p:sp>
        <p:nvSpPr>
          <p:cNvPr id="47" name="文本占位符 40">
            <a:extLst>
              <a:ext uri="{FF2B5EF4-FFF2-40B4-BE49-F238E27FC236}">
                <a16:creationId xmlns:a16="http://schemas.microsoft.com/office/drawing/2014/main" id="{0A0C6CFA-9C78-45B1-B085-C2C99900D6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36758" y="3338026"/>
            <a:ext cx="3055845" cy="48768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800" kern="1200" dirty="0" smtClean="0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输入目录标题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56A38F7D-163D-40CF-868C-B65E57289CD7}"/>
              </a:ext>
            </a:extLst>
          </p:cNvPr>
          <p:cNvSpPr txBox="1"/>
          <p:nvPr userDrawn="1"/>
        </p:nvSpPr>
        <p:spPr>
          <a:xfrm>
            <a:off x="6816113" y="1212703"/>
            <a:ext cx="675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9A0001"/>
                </a:solidFill>
              </a:rPr>
              <a:t>01.</a:t>
            </a:r>
            <a:endParaRPr lang="zh-CN" altLang="en-US" sz="3200" b="1" dirty="0">
              <a:solidFill>
                <a:srgbClr val="9A0001"/>
              </a:solidFill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CDED66E5-4D15-407E-B9E9-A0489B585942}"/>
              </a:ext>
            </a:extLst>
          </p:cNvPr>
          <p:cNvSpPr txBox="1"/>
          <p:nvPr userDrawn="1"/>
        </p:nvSpPr>
        <p:spPr>
          <a:xfrm>
            <a:off x="6816113" y="2244600"/>
            <a:ext cx="675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9A0001"/>
                </a:solidFill>
              </a:rPr>
              <a:t>02.</a:t>
            </a:r>
            <a:endParaRPr lang="zh-CN" altLang="en-US" sz="3200" b="1" dirty="0">
              <a:solidFill>
                <a:srgbClr val="9A0001"/>
              </a:solidFill>
            </a:endParaRP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507C5DA2-D768-4F0B-A91A-C33F1FD9102B}"/>
              </a:ext>
            </a:extLst>
          </p:cNvPr>
          <p:cNvSpPr txBox="1"/>
          <p:nvPr userDrawn="1"/>
        </p:nvSpPr>
        <p:spPr>
          <a:xfrm>
            <a:off x="6816113" y="3276498"/>
            <a:ext cx="675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9A0001"/>
                </a:solidFill>
              </a:rPr>
              <a:t>03.</a:t>
            </a:r>
            <a:endParaRPr lang="zh-CN" altLang="en-US" sz="3200" b="1" dirty="0">
              <a:solidFill>
                <a:srgbClr val="9A0001"/>
              </a:solidFill>
            </a:endParaRP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50134B45-47D8-49EC-B2C4-4ECBF0176BD7}"/>
              </a:ext>
            </a:extLst>
          </p:cNvPr>
          <p:cNvGrpSpPr/>
          <p:nvPr userDrawn="1"/>
        </p:nvGrpSpPr>
        <p:grpSpPr>
          <a:xfrm>
            <a:off x="2425132" y="3183822"/>
            <a:ext cx="1945700" cy="1941162"/>
            <a:chOff x="2105799" y="20055838"/>
            <a:chExt cx="6748090" cy="6732363"/>
          </a:xfrm>
          <a:solidFill>
            <a:srgbClr val="9A0001"/>
          </a:solidFill>
        </p:grpSpPr>
        <p:sp>
          <p:nvSpPr>
            <p:cNvPr id="57" name="Freeform 8">
              <a:extLst>
                <a:ext uri="{FF2B5EF4-FFF2-40B4-BE49-F238E27FC236}">
                  <a16:creationId xmlns:a16="http://schemas.microsoft.com/office/drawing/2014/main" id="{3AFA21E4-54E4-474B-AB1C-59ABBA29DA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05799" y="20055838"/>
              <a:ext cx="6748090" cy="6732363"/>
            </a:xfrm>
            <a:custGeom>
              <a:avLst/>
              <a:gdLst>
                <a:gd name="T0" fmla="*/ 0 w 965"/>
                <a:gd name="T1" fmla="*/ 465 h 963"/>
                <a:gd name="T2" fmla="*/ 1 w 965"/>
                <a:gd name="T3" fmla="*/ 453 h 963"/>
                <a:gd name="T4" fmla="*/ 10 w 965"/>
                <a:gd name="T5" fmla="*/ 384 h 963"/>
                <a:gd name="T6" fmla="*/ 50 w 965"/>
                <a:gd name="T7" fmla="*/ 269 h 963"/>
                <a:gd name="T8" fmla="*/ 220 w 965"/>
                <a:gd name="T9" fmla="*/ 78 h 963"/>
                <a:gd name="T10" fmla="*/ 368 w 965"/>
                <a:gd name="T11" fmla="*/ 14 h 963"/>
                <a:gd name="T12" fmla="*/ 459 w 965"/>
                <a:gd name="T13" fmla="*/ 1 h 963"/>
                <a:gd name="T14" fmla="*/ 465 w 965"/>
                <a:gd name="T15" fmla="*/ 0 h 963"/>
                <a:gd name="T16" fmla="*/ 498 w 965"/>
                <a:gd name="T17" fmla="*/ 0 h 963"/>
                <a:gd name="T18" fmla="*/ 503 w 965"/>
                <a:gd name="T19" fmla="*/ 1 h 963"/>
                <a:gd name="T20" fmla="*/ 746 w 965"/>
                <a:gd name="T21" fmla="*/ 80 h 963"/>
                <a:gd name="T22" fmla="*/ 941 w 965"/>
                <a:gd name="T23" fmla="*/ 338 h 963"/>
                <a:gd name="T24" fmla="*/ 962 w 965"/>
                <a:gd name="T25" fmla="*/ 447 h 963"/>
                <a:gd name="T26" fmla="*/ 945 w 965"/>
                <a:gd name="T27" fmla="*/ 612 h 963"/>
                <a:gd name="T28" fmla="*/ 857 w 965"/>
                <a:gd name="T29" fmla="*/ 782 h 963"/>
                <a:gd name="T30" fmla="*/ 722 w 965"/>
                <a:gd name="T31" fmla="*/ 897 h 963"/>
                <a:gd name="T32" fmla="*/ 584 w 965"/>
                <a:gd name="T33" fmla="*/ 951 h 963"/>
                <a:gd name="T34" fmla="*/ 502 w 965"/>
                <a:gd name="T35" fmla="*/ 962 h 963"/>
                <a:gd name="T36" fmla="*/ 497 w 965"/>
                <a:gd name="T37" fmla="*/ 963 h 963"/>
                <a:gd name="T38" fmla="*/ 466 w 965"/>
                <a:gd name="T39" fmla="*/ 963 h 963"/>
                <a:gd name="T40" fmla="*/ 449 w 965"/>
                <a:gd name="T41" fmla="*/ 961 h 963"/>
                <a:gd name="T42" fmla="*/ 332 w 965"/>
                <a:gd name="T43" fmla="*/ 938 h 963"/>
                <a:gd name="T44" fmla="*/ 51 w 965"/>
                <a:gd name="T45" fmla="*/ 695 h 963"/>
                <a:gd name="T46" fmla="*/ 8 w 965"/>
                <a:gd name="T47" fmla="*/ 564 h 963"/>
                <a:gd name="T48" fmla="*/ 1 w 965"/>
                <a:gd name="T49" fmla="*/ 510 h 963"/>
                <a:gd name="T50" fmla="*/ 0 w 965"/>
                <a:gd name="T51" fmla="*/ 497 h 963"/>
                <a:gd name="T52" fmla="*/ 0 w 965"/>
                <a:gd name="T53" fmla="*/ 465 h 963"/>
                <a:gd name="T54" fmla="*/ 481 w 965"/>
                <a:gd name="T55" fmla="*/ 946 h 963"/>
                <a:gd name="T56" fmla="*/ 946 w 965"/>
                <a:gd name="T57" fmla="*/ 481 h 963"/>
                <a:gd name="T58" fmla="*/ 482 w 965"/>
                <a:gd name="T59" fmla="*/ 17 h 963"/>
                <a:gd name="T60" fmla="*/ 17 w 965"/>
                <a:gd name="T61" fmla="*/ 480 h 963"/>
                <a:gd name="T62" fmla="*/ 481 w 965"/>
                <a:gd name="T63" fmla="*/ 946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5" h="963">
                  <a:moveTo>
                    <a:pt x="0" y="465"/>
                  </a:moveTo>
                  <a:cubicBezTo>
                    <a:pt x="0" y="461"/>
                    <a:pt x="1" y="457"/>
                    <a:pt x="1" y="453"/>
                  </a:cubicBezTo>
                  <a:cubicBezTo>
                    <a:pt x="3" y="430"/>
                    <a:pt x="6" y="407"/>
                    <a:pt x="10" y="384"/>
                  </a:cubicBezTo>
                  <a:cubicBezTo>
                    <a:pt x="19" y="344"/>
                    <a:pt x="32" y="306"/>
                    <a:pt x="50" y="269"/>
                  </a:cubicBezTo>
                  <a:cubicBezTo>
                    <a:pt x="89" y="190"/>
                    <a:pt x="146" y="127"/>
                    <a:pt x="220" y="78"/>
                  </a:cubicBezTo>
                  <a:cubicBezTo>
                    <a:pt x="265" y="48"/>
                    <a:pt x="315" y="27"/>
                    <a:pt x="368" y="14"/>
                  </a:cubicBezTo>
                  <a:cubicBezTo>
                    <a:pt x="398" y="6"/>
                    <a:pt x="429" y="2"/>
                    <a:pt x="459" y="1"/>
                  </a:cubicBezTo>
                  <a:cubicBezTo>
                    <a:pt x="461" y="1"/>
                    <a:pt x="463" y="0"/>
                    <a:pt x="465" y="0"/>
                  </a:cubicBezTo>
                  <a:cubicBezTo>
                    <a:pt x="476" y="0"/>
                    <a:pt x="487" y="0"/>
                    <a:pt x="498" y="0"/>
                  </a:cubicBezTo>
                  <a:cubicBezTo>
                    <a:pt x="500" y="0"/>
                    <a:pt x="501" y="1"/>
                    <a:pt x="503" y="1"/>
                  </a:cubicBezTo>
                  <a:cubicBezTo>
                    <a:pt x="592" y="5"/>
                    <a:pt x="673" y="31"/>
                    <a:pt x="746" y="80"/>
                  </a:cubicBezTo>
                  <a:cubicBezTo>
                    <a:pt x="841" y="143"/>
                    <a:pt x="906" y="229"/>
                    <a:pt x="941" y="338"/>
                  </a:cubicBezTo>
                  <a:cubicBezTo>
                    <a:pt x="952" y="373"/>
                    <a:pt x="959" y="410"/>
                    <a:pt x="962" y="447"/>
                  </a:cubicBezTo>
                  <a:cubicBezTo>
                    <a:pt x="965" y="503"/>
                    <a:pt x="960" y="558"/>
                    <a:pt x="945" y="612"/>
                  </a:cubicBezTo>
                  <a:cubicBezTo>
                    <a:pt x="927" y="674"/>
                    <a:pt x="897" y="731"/>
                    <a:pt x="857" y="782"/>
                  </a:cubicBezTo>
                  <a:cubicBezTo>
                    <a:pt x="819" y="829"/>
                    <a:pt x="774" y="867"/>
                    <a:pt x="722" y="897"/>
                  </a:cubicBezTo>
                  <a:cubicBezTo>
                    <a:pt x="679" y="923"/>
                    <a:pt x="633" y="940"/>
                    <a:pt x="584" y="951"/>
                  </a:cubicBezTo>
                  <a:cubicBezTo>
                    <a:pt x="557" y="957"/>
                    <a:pt x="530" y="960"/>
                    <a:pt x="502" y="962"/>
                  </a:cubicBezTo>
                  <a:cubicBezTo>
                    <a:pt x="500" y="962"/>
                    <a:pt x="498" y="962"/>
                    <a:pt x="497" y="963"/>
                  </a:cubicBezTo>
                  <a:cubicBezTo>
                    <a:pt x="487" y="963"/>
                    <a:pt x="476" y="963"/>
                    <a:pt x="466" y="963"/>
                  </a:cubicBezTo>
                  <a:cubicBezTo>
                    <a:pt x="460" y="962"/>
                    <a:pt x="455" y="961"/>
                    <a:pt x="449" y="961"/>
                  </a:cubicBezTo>
                  <a:cubicBezTo>
                    <a:pt x="409" y="958"/>
                    <a:pt x="370" y="951"/>
                    <a:pt x="332" y="938"/>
                  </a:cubicBezTo>
                  <a:cubicBezTo>
                    <a:pt x="206" y="895"/>
                    <a:pt x="112" y="814"/>
                    <a:pt x="51" y="695"/>
                  </a:cubicBezTo>
                  <a:cubicBezTo>
                    <a:pt x="30" y="654"/>
                    <a:pt x="16" y="610"/>
                    <a:pt x="8" y="564"/>
                  </a:cubicBezTo>
                  <a:cubicBezTo>
                    <a:pt x="4" y="546"/>
                    <a:pt x="2" y="528"/>
                    <a:pt x="1" y="510"/>
                  </a:cubicBezTo>
                  <a:cubicBezTo>
                    <a:pt x="1" y="506"/>
                    <a:pt x="0" y="501"/>
                    <a:pt x="0" y="497"/>
                  </a:cubicBezTo>
                  <a:cubicBezTo>
                    <a:pt x="0" y="486"/>
                    <a:pt x="0" y="475"/>
                    <a:pt x="0" y="465"/>
                  </a:cubicBezTo>
                  <a:close/>
                  <a:moveTo>
                    <a:pt x="481" y="946"/>
                  </a:moveTo>
                  <a:cubicBezTo>
                    <a:pt x="738" y="946"/>
                    <a:pt x="946" y="736"/>
                    <a:pt x="946" y="481"/>
                  </a:cubicBezTo>
                  <a:cubicBezTo>
                    <a:pt x="947" y="228"/>
                    <a:pt x="740" y="17"/>
                    <a:pt x="482" y="17"/>
                  </a:cubicBezTo>
                  <a:cubicBezTo>
                    <a:pt x="226" y="16"/>
                    <a:pt x="17" y="225"/>
                    <a:pt x="17" y="480"/>
                  </a:cubicBezTo>
                  <a:cubicBezTo>
                    <a:pt x="16" y="736"/>
                    <a:pt x="225" y="945"/>
                    <a:pt x="481" y="9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58" name="Freeform 42">
              <a:extLst>
                <a:ext uri="{FF2B5EF4-FFF2-40B4-BE49-F238E27FC236}">
                  <a16:creationId xmlns:a16="http://schemas.microsoft.com/office/drawing/2014/main" id="{38B24B0A-5539-4D2D-A7DD-73E521128A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86668" y="20928842"/>
              <a:ext cx="4978486" cy="4970622"/>
            </a:xfrm>
            <a:custGeom>
              <a:avLst/>
              <a:gdLst>
                <a:gd name="T0" fmla="*/ 711 w 711"/>
                <a:gd name="T1" fmla="*/ 356 h 711"/>
                <a:gd name="T2" fmla="*/ 355 w 711"/>
                <a:gd name="T3" fmla="*/ 711 h 711"/>
                <a:gd name="T4" fmla="*/ 0 w 711"/>
                <a:gd name="T5" fmla="*/ 357 h 711"/>
                <a:gd name="T6" fmla="*/ 354 w 711"/>
                <a:gd name="T7" fmla="*/ 1 h 711"/>
                <a:gd name="T8" fmla="*/ 711 w 711"/>
                <a:gd name="T9" fmla="*/ 356 h 711"/>
                <a:gd name="T10" fmla="*/ 355 w 711"/>
                <a:gd name="T11" fmla="*/ 700 h 711"/>
                <a:gd name="T12" fmla="*/ 700 w 711"/>
                <a:gd name="T13" fmla="*/ 356 h 711"/>
                <a:gd name="T14" fmla="*/ 355 w 711"/>
                <a:gd name="T15" fmla="*/ 12 h 711"/>
                <a:gd name="T16" fmla="*/ 11 w 711"/>
                <a:gd name="T17" fmla="*/ 356 h 711"/>
                <a:gd name="T18" fmla="*/ 355 w 711"/>
                <a:gd name="T19" fmla="*/ 70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1" h="711">
                  <a:moveTo>
                    <a:pt x="711" y="356"/>
                  </a:moveTo>
                  <a:cubicBezTo>
                    <a:pt x="711" y="552"/>
                    <a:pt x="551" y="711"/>
                    <a:pt x="355" y="711"/>
                  </a:cubicBezTo>
                  <a:cubicBezTo>
                    <a:pt x="159" y="711"/>
                    <a:pt x="1" y="551"/>
                    <a:pt x="0" y="357"/>
                  </a:cubicBezTo>
                  <a:cubicBezTo>
                    <a:pt x="0" y="162"/>
                    <a:pt x="158" y="2"/>
                    <a:pt x="354" y="1"/>
                  </a:cubicBezTo>
                  <a:cubicBezTo>
                    <a:pt x="551" y="0"/>
                    <a:pt x="711" y="159"/>
                    <a:pt x="711" y="356"/>
                  </a:cubicBezTo>
                  <a:close/>
                  <a:moveTo>
                    <a:pt x="355" y="700"/>
                  </a:moveTo>
                  <a:cubicBezTo>
                    <a:pt x="545" y="701"/>
                    <a:pt x="700" y="546"/>
                    <a:pt x="700" y="356"/>
                  </a:cubicBezTo>
                  <a:cubicBezTo>
                    <a:pt x="700" y="166"/>
                    <a:pt x="545" y="12"/>
                    <a:pt x="355" y="12"/>
                  </a:cubicBezTo>
                  <a:cubicBezTo>
                    <a:pt x="166" y="12"/>
                    <a:pt x="11" y="166"/>
                    <a:pt x="11" y="356"/>
                  </a:cubicBezTo>
                  <a:cubicBezTo>
                    <a:pt x="11" y="545"/>
                    <a:pt x="166" y="700"/>
                    <a:pt x="355" y="7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59" name="Freeform 43">
              <a:extLst>
                <a:ext uri="{FF2B5EF4-FFF2-40B4-BE49-F238E27FC236}">
                  <a16:creationId xmlns:a16="http://schemas.microsoft.com/office/drawing/2014/main" id="{E0E9CC68-E749-47CC-8EEF-B8B1D81C1F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08990" y="21424332"/>
              <a:ext cx="550543" cy="660652"/>
            </a:xfrm>
            <a:custGeom>
              <a:avLst/>
              <a:gdLst>
                <a:gd name="T0" fmla="*/ 37 w 79"/>
                <a:gd name="T1" fmla="*/ 41 h 94"/>
                <a:gd name="T2" fmla="*/ 21 w 79"/>
                <a:gd name="T3" fmla="*/ 55 h 94"/>
                <a:gd name="T4" fmla="*/ 19 w 79"/>
                <a:gd name="T5" fmla="*/ 62 h 94"/>
                <a:gd name="T6" fmla="*/ 20 w 79"/>
                <a:gd name="T7" fmla="*/ 66 h 94"/>
                <a:gd name="T8" fmla="*/ 0 w 79"/>
                <a:gd name="T9" fmla="*/ 40 h 94"/>
                <a:gd name="T10" fmla="*/ 3 w 79"/>
                <a:gd name="T11" fmla="*/ 42 h 94"/>
                <a:gd name="T12" fmla="*/ 12 w 79"/>
                <a:gd name="T13" fmla="*/ 42 h 94"/>
                <a:gd name="T14" fmla="*/ 48 w 79"/>
                <a:gd name="T15" fmla="*/ 12 h 94"/>
                <a:gd name="T16" fmla="*/ 50 w 79"/>
                <a:gd name="T17" fmla="*/ 2 h 94"/>
                <a:gd name="T18" fmla="*/ 50 w 79"/>
                <a:gd name="T19" fmla="*/ 0 h 94"/>
                <a:gd name="T20" fmla="*/ 52 w 79"/>
                <a:gd name="T21" fmla="*/ 2 h 94"/>
                <a:gd name="T22" fmla="*/ 70 w 79"/>
                <a:gd name="T23" fmla="*/ 26 h 94"/>
                <a:gd name="T24" fmla="*/ 77 w 79"/>
                <a:gd name="T25" fmla="*/ 40 h 94"/>
                <a:gd name="T26" fmla="*/ 75 w 79"/>
                <a:gd name="T27" fmla="*/ 54 h 94"/>
                <a:gd name="T28" fmla="*/ 57 w 79"/>
                <a:gd name="T29" fmla="*/ 59 h 94"/>
                <a:gd name="T30" fmla="*/ 50 w 79"/>
                <a:gd name="T31" fmla="*/ 56 h 94"/>
                <a:gd name="T32" fmla="*/ 40 w 79"/>
                <a:gd name="T33" fmla="*/ 94 h 94"/>
                <a:gd name="T34" fmla="*/ 38 w 79"/>
                <a:gd name="T35" fmla="*/ 92 h 94"/>
                <a:gd name="T36" fmla="*/ 31 w 79"/>
                <a:gd name="T37" fmla="*/ 82 h 94"/>
                <a:gd name="T38" fmla="*/ 29 w 79"/>
                <a:gd name="T39" fmla="*/ 75 h 94"/>
                <a:gd name="T40" fmla="*/ 38 w 79"/>
                <a:gd name="T41" fmla="*/ 47 h 94"/>
                <a:gd name="T42" fmla="*/ 37 w 79"/>
                <a:gd name="T43" fmla="*/ 41 h 94"/>
                <a:gd name="T44" fmla="*/ 40 w 79"/>
                <a:gd name="T45" fmla="*/ 39 h 94"/>
                <a:gd name="T46" fmla="*/ 45 w 79"/>
                <a:gd name="T47" fmla="*/ 45 h 94"/>
                <a:gd name="T48" fmla="*/ 61 w 79"/>
                <a:gd name="T49" fmla="*/ 45 h 94"/>
                <a:gd name="T50" fmla="*/ 65 w 79"/>
                <a:gd name="T51" fmla="*/ 43 h 94"/>
                <a:gd name="T52" fmla="*/ 65 w 79"/>
                <a:gd name="T53" fmla="*/ 24 h 94"/>
                <a:gd name="T54" fmla="*/ 59 w 79"/>
                <a:gd name="T55" fmla="*/ 24 h 94"/>
                <a:gd name="T56" fmla="*/ 45 w 79"/>
                <a:gd name="T57" fmla="*/ 35 h 94"/>
                <a:gd name="T58" fmla="*/ 40 w 79"/>
                <a:gd name="T59" fmla="*/ 3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" h="94">
                  <a:moveTo>
                    <a:pt x="37" y="41"/>
                  </a:moveTo>
                  <a:cubicBezTo>
                    <a:pt x="32" y="46"/>
                    <a:pt x="26" y="50"/>
                    <a:pt x="21" y="55"/>
                  </a:cubicBezTo>
                  <a:cubicBezTo>
                    <a:pt x="18" y="57"/>
                    <a:pt x="18" y="60"/>
                    <a:pt x="19" y="62"/>
                  </a:cubicBezTo>
                  <a:cubicBezTo>
                    <a:pt x="20" y="64"/>
                    <a:pt x="20" y="65"/>
                    <a:pt x="20" y="66"/>
                  </a:cubicBezTo>
                  <a:cubicBezTo>
                    <a:pt x="17" y="65"/>
                    <a:pt x="3" y="47"/>
                    <a:pt x="0" y="40"/>
                  </a:cubicBezTo>
                  <a:cubicBezTo>
                    <a:pt x="2" y="41"/>
                    <a:pt x="2" y="41"/>
                    <a:pt x="3" y="42"/>
                  </a:cubicBezTo>
                  <a:cubicBezTo>
                    <a:pt x="7" y="44"/>
                    <a:pt x="9" y="44"/>
                    <a:pt x="12" y="42"/>
                  </a:cubicBezTo>
                  <a:cubicBezTo>
                    <a:pt x="24" y="32"/>
                    <a:pt x="36" y="22"/>
                    <a:pt x="48" y="12"/>
                  </a:cubicBezTo>
                  <a:cubicBezTo>
                    <a:pt x="52" y="9"/>
                    <a:pt x="52" y="7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1"/>
                    <a:pt x="52" y="1"/>
                    <a:pt x="52" y="2"/>
                  </a:cubicBezTo>
                  <a:cubicBezTo>
                    <a:pt x="58" y="10"/>
                    <a:pt x="64" y="18"/>
                    <a:pt x="70" y="26"/>
                  </a:cubicBezTo>
                  <a:cubicBezTo>
                    <a:pt x="73" y="30"/>
                    <a:pt x="75" y="35"/>
                    <a:pt x="77" y="40"/>
                  </a:cubicBezTo>
                  <a:cubicBezTo>
                    <a:pt x="79" y="45"/>
                    <a:pt x="79" y="50"/>
                    <a:pt x="75" y="54"/>
                  </a:cubicBezTo>
                  <a:cubicBezTo>
                    <a:pt x="71" y="60"/>
                    <a:pt x="64" y="62"/>
                    <a:pt x="57" y="59"/>
                  </a:cubicBezTo>
                  <a:cubicBezTo>
                    <a:pt x="55" y="58"/>
                    <a:pt x="53" y="57"/>
                    <a:pt x="50" y="56"/>
                  </a:cubicBezTo>
                  <a:cubicBezTo>
                    <a:pt x="47" y="69"/>
                    <a:pt x="42" y="81"/>
                    <a:pt x="40" y="94"/>
                  </a:cubicBezTo>
                  <a:cubicBezTo>
                    <a:pt x="40" y="94"/>
                    <a:pt x="39" y="93"/>
                    <a:pt x="38" y="92"/>
                  </a:cubicBezTo>
                  <a:cubicBezTo>
                    <a:pt x="36" y="89"/>
                    <a:pt x="33" y="85"/>
                    <a:pt x="31" y="82"/>
                  </a:cubicBezTo>
                  <a:cubicBezTo>
                    <a:pt x="29" y="80"/>
                    <a:pt x="29" y="78"/>
                    <a:pt x="29" y="75"/>
                  </a:cubicBezTo>
                  <a:cubicBezTo>
                    <a:pt x="33" y="66"/>
                    <a:pt x="36" y="56"/>
                    <a:pt x="38" y="47"/>
                  </a:cubicBezTo>
                  <a:cubicBezTo>
                    <a:pt x="39" y="45"/>
                    <a:pt x="40" y="43"/>
                    <a:pt x="37" y="41"/>
                  </a:cubicBezTo>
                  <a:close/>
                  <a:moveTo>
                    <a:pt x="40" y="39"/>
                  </a:moveTo>
                  <a:cubicBezTo>
                    <a:pt x="42" y="41"/>
                    <a:pt x="43" y="43"/>
                    <a:pt x="45" y="45"/>
                  </a:cubicBezTo>
                  <a:cubicBezTo>
                    <a:pt x="50" y="50"/>
                    <a:pt x="55" y="50"/>
                    <a:pt x="61" y="45"/>
                  </a:cubicBezTo>
                  <a:cubicBezTo>
                    <a:pt x="63" y="45"/>
                    <a:pt x="64" y="44"/>
                    <a:pt x="65" y="43"/>
                  </a:cubicBezTo>
                  <a:cubicBezTo>
                    <a:pt x="71" y="37"/>
                    <a:pt x="71" y="31"/>
                    <a:pt x="65" y="24"/>
                  </a:cubicBezTo>
                  <a:cubicBezTo>
                    <a:pt x="63" y="22"/>
                    <a:pt x="62" y="21"/>
                    <a:pt x="59" y="24"/>
                  </a:cubicBezTo>
                  <a:cubicBezTo>
                    <a:pt x="54" y="27"/>
                    <a:pt x="50" y="31"/>
                    <a:pt x="45" y="35"/>
                  </a:cubicBezTo>
                  <a:cubicBezTo>
                    <a:pt x="44" y="36"/>
                    <a:pt x="42" y="38"/>
                    <a:pt x="40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60" name="Freeform 44">
              <a:extLst>
                <a:ext uri="{FF2B5EF4-FFF2-40B4-BE49-F238E27FC236}">
                  <a16:creationId xmlns:a16="http://schemas.microsoft.com/office/drawing/2014/main" id="{DB2F8014-13A0-4EED-9E54-018B50E7499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3206" y="22674853"/>
              <a:ext cx="526949" cy="566274"/>
            </a:xfrm>
            <a:custGeom>
              <a:avLst/>
              <a:gdLst>
                <a:gd name="T0" fmla="*/ 0 w 76"/>
                <a:gd name="T1" fmla="*/ 68 h 80"/>
                <a:gd name="T2" fmla="*/ 5 w 76"/>
                <a:gd name="T3" fmla="*/ 36 h 80"/>
                <a:gd name="T4" fmla="*/ 7 w 76"/>
                <a:gd name="T5" fmla="*/ 36 h 80"/>
                <a:gd name="T6" fmla="*/ 7 w 76"/>
                <a:gd name="T7" fmla="*/ 39 h 80"/>
                <a:gd name="T8" fmla="*/ 13 w 76"/>
                <a:gd name="T9" fmla="*/ 46 h 80"/>
                <a:gd name="T10" fmla="*/ 35 w 76"/>
                <a:gd name="T11" fmla="*/ 50 h 80"/>
                <a:gd name="T12" fmla="*/ 33 w 76"/>
                <a:gd name="T13" fmla="*/ 47 h 80"/>
                <a:gd name="T14" fmla="*/ 18 w 76"/>
                <a:gd name="T15" fmla="*/ 24 h 80"/>
                <a:gd name="T16" fmla="*/ 17 w 76"/>
                <a:gd name="T17" fmla="*/ 22 h 80"/>
                <a:gd name="T18" fmla="*/ 10 w 76"/>
                <a:gd name="T19" fmla="*/ 23 h 80"/>
                <a:gd name="T20" fmla="*/ 8 w 76"/>
                <a:gd name="T21" fmla="*/ 29 h 80"/>
                <a:gd name="T22" fmla="*/ 12 w 76"/>
                <a:gd name="T23" fmla="*/ 0 h 80"/>
                <a:gd name="T24" fmla="*/ 13 w 76"/>
                <a:gd name="T25" fmla="*/ 1 h 80"/>
                <a:gd name="T26" fmla="*/ 19 w 76"/>
                <a:gd name="T27" fmla="*/ 19 h 80"/>
                <a:gd name="T28" fmla="*/ 29 w 76"/>
                <a:gd name="T29" fmla="*/ 35 h 80"/>
                <a:gd name="T30" fmla="*/ 33 w 76"/>
                <a:gd name="T31" fmla="*/ 34 h 80"/>
                <a:gd name="T32" fmla="*/ 69 w 76"/>
                <a:gd name="T33" fmla="*/ 13 h 80"/>
                <a:gd name="T34" fmla="*/ 75 w 76"/>
                <a:gd name="T35" fmla="*/ 8 h 80"/>
                <a:gd name="T36" fmla="*/ 74 w 76"/>
                <a:gd name="T37" fmla="*/ 18 h 80"/>
                <a:gd name="T38" fmla="*/ 72 w 76"/>
                <a:gd name="T39" fmla="*/ 30 h 80"/>
                <a:gd name="T40" fmla="*/ 70 w 76"/>
                <a:gd name="T41" fmla="*/ 40 h 80"/>
                <a:gd name="T42" fmla="*/ 69 w 76"/>
                <a:gd name="T43" fmla="*/ 40 h 80"/>
                <a:gd name="T44" fmla="*/ 68 w 76"/>
                <a:gd name="T45" fmla="*/ 32 h 80"/>
                <a:gd name="T46" fmla="*/ 64 w 76"/>
                <a:gd name="T47" fmla="*/ 33 h 80"/>
                <a:gd name="T48" fmla="*/ 39 w 76"/>
                <a:gd name="T49" fmla="*/ 48 h 80"/>
                <a:gd name="T50" fmla="*/ 42 w 76"/>
                <a:gd name="T51" fmla="*/ 51 h 80"/>
                <a:gd name="T52" fmla="*/ 60 w 76"/>
                <a:gd name="T53" fmla="*/ 55 h 80"/>
                <a:gd name="T54" fmla="*/ 66 w 76"/>
                <a:gd name="T55" fmla="*/ 51 h 80"/>
                <a:gd name="T56" fmla="*/ 68 w 76"/>
                <a:gd name="T57" fmla="*/ 48 h 80"/>
                <a:gd name="T58" fmla="*/ 63 w 76"/>
                <a:gd name="T59" fmla="*/ 80 h 80"/>
                <a:gd name="T60" fmla="*/ 62 w 76"/>
                <a:gd name="T61" fmla="*/ 80 h 80"/>
                <a:gd name="T62" fmla="*/ 62 w 76"/>
                <a:gd name="T63" fmla="*/ 77 h 80"/>
                <a:gd name="T64" fmla="*/ 55 w 76"/>
                <a:gd name="T65" fmla="*/ 70 h 80"/>
                <a:gd name="T66" fmla="*/ 11 w 76"/>
                <a:gd name="T67" fmla="*/ 62 h 80"/>
                <a:gd name="T68" fmla="*/ 3 w 76"/>
                <a:gd name="T69" fmla="*/ 66 h 80"/>
                <a:gd name="T70" fmla="*/ 1 w 76"/>
                <a:gd name="T71" fmla="*/ 68 h 80"/>
                <a:gd name="T72" fmla="*/ 0 w 76"/>
                <a:gd name="T73" fmla="*/ 6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6" h="80">
                  <a:moveTo>
                    <a:pt x="0" y="68"/>
                  </a:moveTo>
                  <a:cubicBezTo>
                    <a:pt x="2" y="57"/>
                    <a:pt x="4" y="47"/>
                    <a:pt x="5" y="36"/>
                  </a:cubicBezTo>
                  <a:cubicBezTo>
                    <a:pt x="6" y="36"/>
                    <a:pt x="6" y="36"/>
                    <a:pt x="7" y="36"/>
                  </a:cubicBezTo>
                  <a:cubicBezTo>
                    <a:pt x="7" y="37"/>
                    <a:pt x="7" y="38"/>
                    <a:pt x="7" y="39"/>
                  </a:cubicBezTo>
                  <a:cubicBezTo>
                    <a:pt x="8" y="43"/>
                    <a:pt x="9" y="45"/>
                    <a:pt x="13" y="46"/>
                  </a:cubicBezTo>
                  <a:cubicBezTo>
                    <a:pt x="20" y="48"/>
                    <a:pt x="27" y="49"/>
                    <a:pt x="35" y="50"/>
                  </a:cubicBezTo>
                  <a:cubicBezTo>
                    <a:pt x="34" y="49"/>
                    <a:pt x="34" y="48"/>
                    <a:pt x="33" y="47"/>
                  </a:cubicBezTo>
                  <a:cubicBezTo>
                    <a:pt x="28" y="39"/>
                    <a:pt x="23" y="32"/>
                    <a:pt x="18" y="24"/>
                  </a:cubicBezTo>
                  <a:cubicBezTo>
                    <a:pt x="18" y="24"/>
                    <a:pt x="17" y="23"/>
                    <a:pt x="17" y="22"/>
                  </a:cubicBezTo>
                  <a:cubicBezTo>
                    <a:pt x="14" y="19"/>
                    <a:pt x="12" y="20"/>
                    <a:pt x="10" y="23"/>
                  </a:cubicBezTo>
                  <a:cubicBezTo>
                    <a:pt x="10" y="25"/>
                    <a:pt x="9" y="26"/>
                    <a:pt x="8" y="29"/>
                  </a:cubicBezTo>
                  <a:cubicBezTo>
                    <a:pt x="7" y="24"/>
                    <a:pt x="10" y="4"/>
                    <a:pt x="12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8"/>
                    <a:pt x="16" y="14"/>
                    <a:pt x="19" y="19"/>
                  </a:cubicBezTo>
                  <a:cubicBezTo>
                    <a:pt x="22" y="25"/>
                    <a:pt x="26" y="30"/>
                    <a:pt x="29" y="35"/>
                  </a:cubicBezTo>
                  <a:cubicBezTo>
                    <a:pt x="31" y="35"/>
                    <a:pt x="32" y="34"/>
                    <a:pt x="33" y="34"/>
                  </a:cubicBezTo>
                  <a:cubicBezTo>
                    <a:pt x="45" y="27"/>
                    <a:pt x="57" y="20"/>
                    <a:pt x="69" y="13"/>
                  </a:cubicBezTo>
                  <a:cubicBezTo>
                    <a:pt x="71" y="12"/>
                    <a:pt x="73" y="10"/>
                    <a:pt x="75" y="8"/>
                  </a:cubicBezTo>
                  <a:cubicBezTo>
                    <a:pt x="76" y="12"/>
                    <a:pt x="74" y="15"/>
                    <a:pt x="74" y="18"/>
                  </a:cubicBezTo>
                  <a:cubicBezTo>
                    <a:pt x="73" y="22"/>
                    <a:pt x="73" y="26"/>
                    <a:pt x="72" y="30"/>
                  </a:cubicBezTo>
                  <a:cubicBezTo>
                    <a:pt x="71" y="33"/>
                    <a:pt x="71" y="37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8"/>
                    <a:pt x="68" y="35"/>
                    <a:pt x="68" y="32"/>
                  </a:cubicBezTo>
                  <a:cubicBezTo>
                    <a:pt x="66" y="32"/>
                    <a:pt x="65" y="33"/>
                    <a:pt x="64" y="33"/>
                  </a:cubicBezTo>
                  <a:cubicBezTo>
                    <a:pt x="55" y="38"/>
                    <a:pt x="47" y="43"/>
                    <a:pt x="39" y="48"/>
                  </a:cubicBezTo>
                  <a:cubicBezTo>
                    <a:pt x="39" y="50"/>
                    <a:pt x="40" y="51"/>
                    <a:pt x="42" y="51"/>
                  </a:cubicBezTo>
                  <a:cubicBezTo>
                    <a:pt x="48" y="53"/>
                    <a:pt x="54" y="54"/>
                    <a:pt x="60" y="55"/>
                  </a:cubicBezTo>
                  <a:cubicBezTo>
                    <a:pt x="63" y="55"/>
                    <a:pt x="64" y="54"/>
                    <a:pt x="66" y="51"/>
                  </a:cubicBezTo>
                  <a:cubicBezTo>
                    <a:pt x="66" y="50"/>
                    <a:pt x="67" y="49"/>
                    <a:pt x="68" y="48"/>
                  </a:cubicBezTo>
                  <a:cubicBezTo>
                    <a:pt x="67" y="58"/>
                    <a:pt x="65" y="69"/>
                    <a:pt x="63" y="80"/>
                  </a:cubicBezTo>
                  <a:cubicBezTo>
                    <a:pt x="63" y="80"/>
                    <a:pt x="63" y="80"/>
                    <a:pt x="62" y="80"/>
                  </a:cubicBezTo>
                  <a:cubicBezTo>
                    <a:pt x="62" y="79"/>
                    <a:pt x="62" y="78"/>
                    <a:pt x="62" y="77"/>
                  </a:cubicBezTo>
                  <a:cubicBezTo>
                    <a:pt x="61" y="72"/>
                    <a:pt x="60" y="71"/>
                    <a:pt x="55" y="70"/>
                  </a:cubicBezTo>
                  <a:cubicBezTo>
                    <a:pt x="40" y="67"/>
                    <a:pt x="26" y="64"/>
                    <a:pt x="11" y="62"/>
                  </a:cubicBezTo>
                  <a:cubicBezTo>
                    <a:pt x="6" y="61"/>
                    <a:pt x="5" y="62"/>
                    <a:pt x="3" y="66"/>
                  </a:cubicBezTo>
                  <a:cubicBezTo>
                    <a:pt x="2" y="67"/>
                    <a:pt x="2" y="68"/>
                    <a:pt x="1" y="68"/>
                  </a:cubicBezTo>
                  <a:cubicBezTo>
                    <a:pt x="1" y="68"/>
                    <a:pt x="1" y="68"/>
                    <a:pt x="0" y="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61" name="Freeform 45">
              <a:extLst>
                <a:ext uri="{FF2B5EF4-FFF2-40B4-BE49-F238E27FC236}">
                  <a16:creationId xmlns:a16="http://schemas.microsoft.com/office/drawing/2014/main" id="{74ABE961-157F-44CB-B98E-6BC13D4BE1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9906" y="20865924"/>
              <a:ext cx="574138" cy="613463"/>
            </a:xfrm>
            <a:custGeom>
              <a:avLst/>
              <a:gdLst>
                <a:gd name="T0" fmla="*/ 61 w 82"/>
                <a:gd name="T1" fmla="*/ 37 h 87"/>
                <a:gd name="T2" fmla="*/ 42 w 82"/>
                <a:gd name="T3" fmla="*/ 65 h 87"/>
                <a:gd name="T4" fmla="*/ 44 w 82"/>
                <a:gd name="T5" fmla="*/ 59 h 87"/>
                <a:gd name="T6" fmla="*/ 37 w 82"/>
                <a:gd name="T7" fmla="*/ 42 h 87"/>
                <a:gd name="T8" fmla="*/ 36 w 82"/>
                <a:gd name="T9" fmla="*/ 44 h 87"/>
                <a:gd name="T10" fmla="*/ 24 w 82"/>
                <a:gd name="T11" fmla="*/ 61 h 87"/>
                <a:gd name="T12" fmla="*/ 25 w 82"/>
                <a:gd name="T13" fmla="*/ 68 h 87"/>
                <a:gd name="T14" fmla="*/ 54 w 82"/>
                <a:gd name="T15" fmla="*/ 74 h 87"/>
                <a:gd name="T16" fmla="*/ 59 w 82"/>
                <a:gd name="T17" fmla="*/ 73 h 87"/>
                <a:gd name="T18" fmla="*/ 45 w 82"/>
                <a:gd name="T19" fmla="*/ 87 h 87"/>
                <a:gd name="T20" fmla="*/ 0 w 82"/>
                <a:gd name="T21" fmla="*/ 52 h 87"/>
                <a:gd name="T22" fmla="*/ 4 w 82"/>
                <a:gd name="T23" fmla="*/ 54 h 87"/>
                <a:gd name="T24" fmla="*/ 12 w 82"/>
                <a:gd name="T25" fmla="*/ 51 h 87"/>
                <a:gd name="T26" fmla="*/ 39 w 82"/>
                <a:gd name="T27" fmla="*/ 12 h 87"/>
                <a:gd name="T28" fmla="*/ 39 w 82"/>
                <a:gd name="T29" fmla="*/ 3 h 87"/>
                <a:gd name="T30" fmla="*/ 37 w 82"/>
                <a:gd name="T31" fmla="*/ 0 h 87"/>
                <a:gd name="T32" fmla="*/ 82 w 82"/>
                <a:gd name="T33" fmla="*/ 33 h 87"/>
                <a:gd name="T34" fmla="*/ 70 w 82"/>
                <a:gd name="T35" fmla="*/ 48 h 87"/>
                <a:gd name="T36" fmla="*/ 70 w 82"/>
                <a:gd name="T37" fmla="*/ 46 h 87"/>
                <a:gd name="T38" fmla="*/ 65 w 82"/>
                <a:gd name="T39" fmla="*/ 24 h 87"/>
                <a:gd name="T40" fmla="*/ 58 w 82"/>
                <a:gd name="T41" fmla="*/ 19 h 87"/>
                <a:gd name="T42" fmla="*/ 53 w 82"/>
                <a:gd name="T43" fmla="*/ 20 h 87"/>
                <a:gd name="T44" fmla="*/ 41 w 82"/>
                <a:gd name="T45" fmla="*/ 36 h 87"/>
                <a:gd name="T46" fmla="*/ 40 w 82"/>
                <a:gd name="T47" fmla="*/ 39 h 87"/>
                <a:gd name="T48" fmla="*/ 51 w 82"/>
                <a:gd name="T49" fmla="*/ 43 h 87"/>
                <a:gd name="T50" fmla="*/ 61 w 82"/>
                <a:gd name="T51" fmla="*/ 3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2" h="87">
                  <a:moveTo>
                    <a:pt x="61" y="37"/>
                  </a:moveTo>
                  <a:cubicBezTo>
                    <a:pt x="60" y="41"/>
                    <a:pt x="46" y="62"/>
                    <a:pt x="42" y="65"/>
                  </a:cubicBezTo>
                  <a:cubicBezTo>
                    <a:pt x="43" y="62"/>
                    <a:pt x="43" y="60"/>
                    <a:pt x="44" y="59"/>
                  </a:cubicBezTo>
                  <a:cubicBezTo>
                    <a:pt x="46" y="52"/>
                    <a:pt x="44" y="46"/>
                    <a:pt x="37" y="42"/>
                  </a:cubicBezTo>
                  <a:cubicBezTo>
                    <a:pt x="37" y="42"/>
                    <a:pt x="36" y="43"/>
                    <a:pt x="36" y="44"/>
                  </a:cubicBezTo>
                  <a:cubicBezTo>
                    <a:pt x="32" y="50"/>
                    <a:pt x="28" y="55"/>
                    <a:pt x="24" y="61"/>
                  </a:cubicBezTo>
                  <a:cubicBezTo>
                    <a:pt x="22" y="64"/>
                    <a:pt x="22" y="66"/>
                    <a:pt x="25" y="68"/>
                  </a:cubicBezTo>
                  <a:cubicBezTo>
                    <a:pt x="33" y="76"/>
                    <a:pt x="42" y="80"/>
                    <a:pt x="54" y="74"/>
                  </a:cubicBezTo>
                  <a:cubicBezTo>
                    <a:pt x="56" y="73"/>
                    <a:pt x="56" y="73"/>
                    <a:pt x="59" y="73"/>
                  </a:cubicBezTo>
                  <a:cubicBezTo>
                    <a:pt x="57" y="76"/>
                    <a:pt x="50" y="84"/>
                    <a:pt x="45" y="87"/>
                  </a:cubicBezTo>
                  <a:cubicBezTo>
                    <a:pt x="36" y="82"/>
                    <a:pt x="2" y="56"/>
                    <a:pt x="0" y="52"/>
                  </a:cubicBezTo>
                  <a:cubicBezTo>
                    <a:pt x="2" y="53"/>
                    <a:pt x="3" y="53"/>
                    <a:pt x="4" y="54"/>
                  </a:cubicBezTo>
                  <a:cubicBezTo>
                    <a:pt x="8" y="55"/>
                    <a:pt x="10" y="54"/>
                    <a:pt x="12" y="51"/>
                  </a:cubicBezTo>
                  <a:cubicBezTo>
                    <a:pt x="21" y="38"/>
                    <a:pt x="30" y="25"/>
                    <a:pt x="39" y="12"/>
                  </a:cubicBezTo>
                  <a:cubicBezTo>
                    <a:pt x="42" y="8"/>
                    <a:pt x="41" y="6"/>
                    <a:pt x="39" y="3"/>
                  </a:cubicBezTo>
                  <a:cubicBezTo>
                    <a:pt x="38" y="2"/>
                    <a:pt x="38" y="1"/>
                    <a:pt x="37" y="0"/>
                  </a:cubicBezTo>
                  <a:cubicBezTo>
                    <a:pt x="40" y="1"/>
                    <a:pt x="76" y="27"/>
                    <a:pt x="82" y="33"/>
                  </a:cubicBezTo>
                  <a:cubicBezTo>
                    <a:pt x="79" y="38"/>
                    <a:pt x="73" y="46"/>
                    <a:pt x="70" y="48"/>
                  </a:cubicBezTo>
                  <a:cubicBezTo>
                    <a:pt x="70" y="47"/>
                    <a:pt x="70" y="46"/>
                    <a:pt x="70" y="46"/>
                  </a:cubicBezTo>
                  <a:cubicBezTo>
                    <a:pt x="74" y="36"/>
                    <a:pt x="72" y="30"/>
                    <a:pt x="65" y="24"/>
                  </a:cubicBezTo>
                  <a:cubicBezTo>
                    <a:pt x="63" y="22"/>
                    <a:pt x="61" y="20"/>
                    <a:pt x="58" y="19"/>
                  </a:cubicBezTo>
                  <a:cubicBezTo>
                    <a:pt x="56" y="17"/>
                    <a:pt x="54" y="18"/>
                    <a:pt x="53" y="20"/>
                  </a:cubicBezTo>
                  <a:cubicBezTo>
                    <a:pt x="49" y="25"/>
                    <a:pt x="45" y="30"/>
                    <a:pt x="41" y="36"/>
                  </a:cubicBezTo>
                  <a:cubicBezTo>
                    <a:pt x="41" y="37"/>
                    <a:pt x="40" y="38"/>
                    <a:pt x="40" y="39"/>
                  </a:cubicBezTo>
                  <a:cubicBezTo>
                    <a:pt x="43" y="42"/>
                    <a:pt x="46" y="44"/>
                    <a:pt x="51" y="43"/>
                  </a:cubicBezTo>
                  <a:cubicBezTo>
                    <a:pt x="54" y="42"/>
                    <a:pt x="58" y="39"/>
                    <a:pt x="61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62" name="Freeform 46">
              <a:extLst>
                <a:ext uri="{FF2B5EF4-FFF2-40B4-BE49-F238E27FC236}">
                  <a16:creationId xmlns:a16="http://schemas.microsoft.com/office/drawing/2014/main" id="{A8EDD165-034A-405C-8387-D78D2A7E50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3206" y="23555723"/>
              <a:ext cx="495489" cy="471895"/>
            </a:xfrm>
            <a:custGeom>
              <a:avLst/>
              <a:gdLst>
                <a:gd name="T0" fmla="*/ 49 w 71"/>
                <a:gd name="T1" fmla="*/ 20 h 68"/>
                <a:gd name="T2" fmla="*/ 37 w 71"/>
                <a:gd name="T3" fmla="*/ 29 h 68"/>
                <a:gd name="T4" fmla="*/ 38 w 71"/>
                <a:gd name="T5" fmla="*/ 39 h 68"/>
                <a:gd name="T6" fmla="*/ 44 w 71"/>
                <a:gd name="T7" fmla="*/ 38 h 68"/>
                <a:gd name="T8" fmla="*/ 60 w 71"/>
                <a:gd name="T9" fmla="*/ 36 h 68"/>
                <a:gd name="T10" fmla="*/ 65 w 71"/>
                <a:gd name="T11" fmla="*/ 30 h 68"/>
                <a:gd name="T12" fmla="*/ 48 w 71"/>
                <a:gd name="T13" fmla="*/ 4 h 68"/>
                <a:gd name="T14" fmla="*/ 44 w 71"/>
                <a:gd name="T15" fmla="*/ 0 h 68"/>
                <a:gd name="T16" fmla="*/ 63 w 71"/>
                <a:gd name="T17" fmla="*/ 1 h 68"/>
                <a:gd name="T18" fmla="*/ 70 w 71"/>
                <a:gd name="T19" fmla="*/ 59 h 68"/>
                <a:gd name="T20" fmla="*/ 68 w 71"/>
                <a:gd name="T21" fmla="*/ 55 h 68"/>
                <a:gd name="T22" fmla="*/ 62 w 71"/>
                <a:gd name="T23" fmla="*/ 51 h 68"/>
                <a:gd name="T24" fmla="*/ 16 w 71"/>
                <a:gd name="T25" fmla="*/ 58 h 68"/>
                <a:gd name="T26" fmla="*/ 9 w 71"/>
                <a:gd name="T27" fmla="*/ 65 h 68"/>
                <a:gd name="T28" fmla="*/ 9 w 71"/>
                <a:gd name="T29" fmla="*/ 68 h 68"/>
                <a:gd name="T30" fmla="*/ 1 w 71"/>
                <a:gd name="T31" fmla="*/ 11 h 68"/>
                <a:gd name="T32" fmla="*/ 18 w 71"/>
                <a:gd name="T33" fmla="*/ 9 h 68"/>
                <a:gd name="T34" fmla="*/ 19 w 71"/>
                <a:gd name="T35" fmla="*/ 10 h 68"/>
                <a:gd name="T36" fmla="*/ 17 w 71"/>
                <a:gd name="T37" fmla="*/ 11 h 68"/>
                <a:gd name="T38" fmla="*/ 6 w 71"/>
                <a:gd name="T39" fmla="*/ 30 h 68"/>
                <a:gd name="T40" fmla="*/ 7 w 71"/>
                <a:gd name="T41" fmla="*/ 38 h 68"/>
                <a:gd name="T42" fmla="*/ 13 w 71"/>
                <a:gd name="T43" fmla="*/ 42 h 68"/>
                <a:gd name="T44" fmla="*/ 33 w 71"/>
                <a:gd name="T45" fmla="*/ 39 h 68"/>
                <a:gd name="T46" fmla="*/ 29 w 71"/>
                <a:gd name="T47" fmla="*/ 28 h 68"/>
                <a:gd name="T48" fmla="*/ 18 w 71"/>
                <a:gd name="T49" fmla="*/ 24 h 68"/>
                <a:gd name="T50" fmla="*/ 19 w 71"/>
                <a:gd name="T51" fmla="*/ 22 h 68"/>
                <a:gd name="T52" fmla="*/ 49 w 71"/>
                <a:gd name="T53" fmla="*/ 18 h 68"/>
                <a:gd name="T54" fmla="*/ 49 w 71"/>
                <a:gd name="T55" fmla="*/ 2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1" h="68">
                  <a:moveTo>
                    <a:pt x="49" y="20"/>
                  </a:moveTo>
                  <a:cubicBezTo>
                    <a:pt x="44" y="22"/>
                    <a:pt x="39" y="24"/>
                    <a:pt x="37" y="29"/>
                  </a:cubicBezTo>
                  <a:cubicBezTo>
                    <a:pt x="36" y="32"/>
                    <a:pt x="36" y="35"/>
                    <a:pt x="38" y="39"/>
                  </a:cubicBezTo>
                  <a:cubicBezTo>
                    <a:pt x="40" y="38"/>
                    <a:pt x="42" y="38"/>
                    <a:pt x="44" y="38"/>
                  </a:cubicBezTo>
                  <a:cubicBezTo>
                    <a:pt x="49" y="37"/>
                    <a:pt x="54" y="36"/>
                    <a:pt x="60" y="36"/>
                  </a:cubicBezTo>
                  <a:cubicBezTo>
                    <a:pt x="63" y="35"/>
                    <a:pt x="64" y="34"/>
                    <a:pt x="65" y="30"/>
                  </a:cubicBezTo>
                  <a:cubicBezTo>
                    <a:pt x="65" y="18"/>
                    <a:pt x="59" y="8"/>
                    <a:pt x="48" y="4"/>
                  </a:cubicBezTo>
                  <a:cubicBezTo>
                    <a:pt x="47" y="3"/>
                    <a:pt x="45" y="3"/>
                    <a:pt x="44" y="0"/>
                  </a:cubicBezTo>
                  <a:cubicBezTo>
                    <a:pt x="51" y="0"/>
                    <a:pt x="57" y="1"/>
                    <a:pt x="63" y="1"/>
                  </a:cubicBezTo>
                  <a:cubicBezTo>
                    <a:pt x="65" y="5"/>
                    <a:pt x="71" y="54"/>
                    <a:pt x="70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2"/>
                    <a:pt x="65" y="51"/>
                    <a:pt x="62" y="51"/>
                  </a:cubicBezTo>
                  <a:cubicBezTo>
                    <a:pt x="46" y="53"/>
                    <a:pt x="31" y="55"/>
                    <a:pt x="16" y="58"/>
                  </a:cubicBezTo>
                  <a:cubicBezTo>
                    <a:pt x="12" y="58"/>
                    <a:pt x="10" y="60"/>
                    <a:pt x="9" y="65"/>
                  </a:cubicBezTo>
                  <a:cubicBezTo>
                    <a:pt x="9" y="66"/>
                    <a:pt x="9" y="67"/>
                    <a:pt x="9" y="68"/>
                  </a:cubicBezTo>
                  <a:cubicBezTo>
                    <a:pt x="7" y="65"/>
                    <a:pt x="0" y="17"/>
                    <a:pt x="1" y="11"/>
                  </a:cubicBezTo>
                  <a:cubicBezTo>
                    <a:pt x="7" y="10"/>
                    <a:pt x="12" y="9"/>
                    <a:pt x="18" y="9"/>
                  </a:cubicBezTo>
                  <a:cubicBezTo>
                    <a:pt x="18" y="9"/>
                    <a:pt x="19" y="9"/>
                    <a:pt x="19" y="10"/>
                  </a:cubicBezTo>
                  <a:cubicBezTo>
                    <a:pt x="18" y="10"/>
                    <a:pt x="18" y="11"/>
                    <a:pt x="17" y="11"/>
                  </a:cubicBezTo>
                  <a:cubicBezTo>
                    <a:pt x="8" y="14"/>
                    <a:pt x="5" y="21"/>
                    <a:pt x="6" y="30"/>
                  </a:cubicBezTo>
                  <a:cubicBezTo>
                    <a:pt x="6" y="32"/>
                    <a:pt x="6" y="35"/>
                    <a:pt x="7" y="38"/>
                  </a:cubicBezTo>
                  <a:cubicBezTo>
                    <a:pt x="7" y="42"/>
                    <a:pt x="8" y="43"/>
                    <a:pt x="13" y="42"/>
                  </a:cubicBezTo>
                  <a:cubicBezTo>
                    <a:pt x="20" y="41"/>
                    <a:pt x="26" y="40"/>
                    <a:pt x="33" y="39"/>
                  </a:cubicBezTo>
                  <a:cubicBezTo>
                    <a:pt x="34" y="34"/>
                    <a:pt x="33" y="30"/>
                    <a:pt x="29" y="28"/>
                  </a:cubicBezTo>
                  <a:cubicBezTo>
                    <a:pt x="26" y="26"/>
                    <a:pt x="22" y="25"/>
                    <a:pt x="18" y="24"/>
                  </a:cubicBezTo>
                  <a:cubicBezTo>
                    <a:pt x="18" y="23"/>
                    <a:pt x="19" y="23"/>
                    <a:pt x="19" y="22"/>
                  </a:cubicBezTo>
                  <a:cubicBezTo>
                    <a:pt x="29" y="21"/>
                    <a:pt x="39" y="20"/>
                    <a:pt x="49" y="18"/>
                  </a:cubicBezTo>
                  <a:cubicBezTo>
                    <a:pt x="49" y="19"/>
                    <a:pt x="49" y="19"/>
                    <a:pt x="49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63" name="Freeform 47">
              <a:extLst>
                <a:ext uri="{FF2B5EF4-FFF2-40B4-BE49-F238E27FC236}">
                  <a16:creationId xmlns:a16="http://schemas.microsoft.com/office/drawing/2014/main" id="{7B6C6F1F-1F3E-4FDB-922F-9463383773F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97841" y="26009575"/>
              <a:ext cx="346056" cy="495489"/>
            </a:xfrm>
            <a:custGeom>
              <a:avLst/>
              <a:gdLst>
                <a:gd name="T0" fmla="*/ 17 w 50"/>
                <a:gd name="T1" fmla="*/ 35 h 70"/>
                <a:gd name="T2" fmla="*/ 10 w 50"/>
                <a:gd name="T3" fmla="*/ 27 h 70"/>
                <a:gd name="T4" fmla="*/ 8 w 50"/>
                <a:gd name="T5" fmla="*/ 11 h 70"/>
                <a:gd name="T6" fmla="*/ 19 w 50"/>
                <a:gd name="T7" fmla="*/ 1 h 70"/>
                <a:gd name="T8" fmla="*/ 39 w 50"/>
                <a:gd name="T9" fmla="*/ 3 h 70"/>
                <a:gd name="T10" fmla="*/ 48 w 50"/>
                <a:gd name="T11" fmla="*/ 12 h 70"/>
                <a:gd name="T12" fmla="*/ 42 w 50"/>
                <a:gd name="T13" fmla="*/ 27 h 70"/>
                <a:gd name="T14" fmla="*/ 34 w 50"/>
                <a:gd name="T15" fmla="*/ 30 h 70"/>
                <a:gd name="T16" fmla="*/ 37 w 50"/>
                <a:gd name="T17" fmla="*/ 33 h 70"/>
                <a:gd name="T18" fmla="*/ 44 w 50"/>
                <a:gd name="T19" fmla="*/ 44 h 70"/>
                <a:gd name="T20" fmla="*/ 30 w 50"/>
                <a:gd name="T21" fmla="*/ 69 h 70"/>
                <a:gd name="T22" fmla="*/ 9 w 50"/>
                <a:gd name="T23" fmla="*/ 65 h 70"/>
                <a:gd name="T24" fmla="*/ 1 w 50"/>
                <a:gd name="T25" fmla="*/ 51 h 70"/>
                <a:gd name="T26" fmla="*/ 11 w 50"/>
                <a:gd name="T27" fmla="*/ 38 h 70"/>
                <a:gd name="T28" fmla="*/ 17 w 50"/>
                <a:gd name="T29" fmla="*/ 35 h 70"/>
                <a:gd name="T30" fmla="*/ 20 w 50"/>
                <a:gd name="T31" fmla="*/ 38 h 70"/>
                <a:gd name="T32" fmla="*/ 14 w 50"/>
                <a:gd name="T33" fmla="*/ 61 h 70"/>
                <a:gd name="T34" fmla="*/ 22 w 50"/>
                <a:gd name="T35" fmla="*/ 67 h 70"/>
                <a:gd name="T36" fmla="*/ 30 w 50"/>
                <a:gd name="T37" fmla="*/ 61 h 70"/>
                <a:gd name="T38" fmla="*/ 20 w 50"/>
                <a:gd name="T39" fmla="*/ 38 h 70"/>
                <a:gd name="T40" fmla="*/ 31 w 50"/>
                <a:gd name="T41" fmla="*/ 27 h 70"/>
                <a:gd name="T42" fmla="*/ 36 w 50"/>
                <a:gd name="T43" fmla="*/ 8 h 70"/>
                <a:gd name="T44" fmla="*/ 28 w 50"/>
                <a:gd name="T45" fmla="*/ 3 h 70"/>
                <a:gd name="T46" fmla="*/ 21 w 50"/>
                <a:gd name="T47" fmla="*/ 8 h 70"/>
                <a:gd name="T48" fmla="*/ 22 w 50"/>
                <a:gd name="T49" fmla="*/ 18 h 70"/>
                <a:gd name="T50" fmla="*/ 31 w 50"/>
                <a:gd name="T51" fmla="*/ 2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70">
                  <a:moveTo>
                    <a:pt x="17" y="35"/>
                  </a:moveTo>
                  <a:cubicBezTo>
                    <a:pt x="15" y="33"/>
                    <a:pt x="12" y="30"/>
                    <a:pt x="10" y="27"/>
                  </a:cubicBezTo>
                  <a:cubicBezTo>
                    <a:pt x="7" y="22"/>
                    <a:pt x="6" y="17"/>
                    <a:pt x="8" y="11"/>
                  </a:cubicBezTo>
                  <a:cubicBezTo>
                    <a:pt x="10" y="6"/>
                    <a:pt x="14" y="3"/>
                    <a:pt x="19" y="1"/>
                  </a:cubicBezTo>
                  <a:cubicBezTo>
                    <a:pt x="26" y="0"/>
                    <a:pt x="33" y="0"/>
                    <a:pt x="39" y="3"/>
                  </a:cubicBezTo>
                  <a:cubicBezTo>
                    <a:pt x="43" y="5"/>
                    <a:pt x="46" y="8"/>
                    <a:pt x="48" y="12"/>
                  </a:cubicBezTo>
                  <a:cubicBezTo>
                    <a:pt x="50" y="18"/>
                    <a:pt x="48" y="24"/>
                    <a:pt x="42" y="27"/>
                  </a:cubicBezTo>
                  <a:cubicBezTo>
                    <a:pt x="39" y="28"/>
                    <a:pt x="37" y="29"/>
                    <a:pt x="34" y="30"/>
                  </a:cubicBezTo>
                  <a:cubicBezTo>
                    <a:pt x="35" y="31"/>
                    <a:pt x="36" y="32"/>
                    <a:pt x="37" y="33"/>
                  </a:cubicBezTo>
                  <a:cubicBezTo>
                    <a:pt x="40" y="37"/>
                    <a:pt x="43" y="40"/>
                    <a:pt x="44" y="44"/>
                  </a:cubicBezTo>
                  <a:cubicBezTo>
                    <a:pt x="48" y="55"/>
                    <a:pt x="42" y="66"/>
                    <a:pt x="30" y="69"/>
                  </a:cubicBezTo>
                  <a:cubicBezTo>
                    <a:pt x="23" y="70"/>
                    <a:pt x="16" y="69"/>
                    <a:pt x="9" y="65"/>
                  </a:cubicBezTo>
                  <a:cubicBezTo>
                    <a:pt x="3" y="62"/>
                    <a:pt x="0" y="57"/>
                    <a:pt x="1" y="51"/>
                  </a:cubicBezTo>
                  <a:cubicBezTo>
                    <a:pt x="1" y="44"/>
                    <a:pt x="5" y="40"/>
                    <a:pt x="11" y="38"/>
                  </a:cubicBezTo>
                  <a:cubicBezTo>
                    <a:pt x="13" y="37"/>
                    <a:pt x="15" y="36"/>
                    <a:pt x="17" y="35"/>
                  </a:cubicBezTo>
                  <a:close/>
                  <a:moveTo>
                    <a:pt x="20" y="38"/>
                  </a:moveTo>
                  <a:cubicBezTo>
                    <a:pt x="13" y="44"/>
                    <a:pt x="10" y="54"/>
                    <a:pt x="14" y="61"/>
                  </a:cubicBezTo>
                  <a:cubicBezTo>
                    <a:pt x="15" y="65"/>
                    <a:pt x="18" y="67"/>
                    <a:pt x="22" y="67"/>
                  </a:cubicBezTo>
                  <a:cubicBezTo>
                    <a:pt x="26" y="67"/>
                    <a:pt x="28" y="64"/>
                    <a:pt x="30" y="61"/>
                  </a:cubicBezTo>
                  <a:cubicBezTo>
                    <a:pt x="33" y="53"/>
                    <a:pt x="29" y="44"/>
                    <a:pt x="20" y="38"/>
                  </a:cubicBezTo>
                  <a:close/>
                  <a:moveTo>
                    <a:pt x="31" y="27"/>
                  </a:moveTo>
                  <a:cubicBezTo>
                    <a:pt x="37" y="23"/>
                    <a:pt x="39" y="14"/>
                    <a:pt x="36" y="8"/>
                  </a:cubicBezTo>
                  <a:cubicBezTo>
                    <a:pt x="35" y="4"/>
                    <a:pt x="32" y="3"/>
                    <a:pt x="28" y="3"/>
                  </a:cubicBezTo>
                  <a:cubicBezTo>
                    <a:pt x="25" y="3"/>
                    <a:pt x="23" y="5"/>
                    <a:pt x="21" y="8"/>
                  </a:cubicBezTo>
                  <a:cubicBezTo>
                    <a:pt x="20" y="11"/>
                    <a:pt x="20" y="15"/>
                    <a:pt x="22" y="18"/>
                  </a:cubicBezTo>
                  <a:cubicBezTo>
                    <a:pt x="24" y="22"/>
                    <a:pt x="27" y="25"/>
                    <a:pt x="31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64" name="Freeform 48">
              <a:extLst>
                <a:ext uri="{FF2B5EF4-FFF2-40B4-BE49-F238E27FC236}">
                  <a16:creationId xmlns:a16="http://schemas.microsoft.com/office/drawing/2014/main" id="{29FCF922-820E-4CDB-86F9-1B2BFFAC1EB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9829" y="24342214"/>
              <a:ext cx="511219" cy="440435"/>
            </a:xfrm>
            <a:custGeom>
              <a:avLst/>
              <a:gdLst>
                <a:gd name="T0" fmla="*/ 16 w 74"/>
                <a:gd name="T1" fmla="*/ 63 h 63"/>
                <a:gd name="T2" fmla="*/ 14 w 74"/>
                <a:gd name="T3" fmla="*/ 60 h 63"/>
                <a:gd name="T4" fmla="*/ 3 w 74"/>
                <a:gd name="T5" fmla="*/ 34 h 63"/>
                <a:gd name="T6" fmla="*/ 0 w 74"/>
                <a:gd name="T7" fmla="*/ 18 h 63"/>
                <a:gd name="T8" fmla="*/ 8 w 74"/>
                <a:gd name="T9" fmla="*/ 3 h 63"/>
                <a:gd name="T10" fmla="*/ 25 w 74"/>
                <a:gd name="T11" fmla="*/ 4 h 63"/>
                <a:gd name="T12" fmla="*/ 33 w 74"/>
                <a:gd name="T13" fmla="*/ 13 h 63"/>
                <a:gd name="T14" fmla="*/ 38 w 74"/>
                <a:gd name="T15" fmla="*/ 26 h 63"/>
                <a:gd name="T16" fmla="*/ 42 w 74"/>
                <a:gd name="T17" fmla="*/ 25 h 63"/>
                <a:gd name="T18" fmla="*/ 55 w 74"/>
                <a:gd name="T19" fmla="*/ 19 h 63"/>
                <a:gd name="T20" fmla="*/ 61 w 74"/>
                <a:gd name="T21" fmla="*/ 9 h 63"/>
                <a:gd name="T22" fmla="*/ 61 w 74"/>
                <a:gd name="T23" fmla="*/ 6 h 63"/>
                <a:gd name="T24" fmla="*/ 66 w 74"/>
                <a:gd name="T25" fmla="*/ 16 h 63"/>
                <a:gd name="T26" fmla="*/ 70 w 74"/>
                <a:gd name="T27" fmla="*/ 27 h 63"/>
                <a:gd name="T28" fmla="*/ 73 w 74"/>
                <a:gd name="T29" fmla="*/ 38 h 63"/>
                <a:gd name="T30" fmla="*/ 70 w 74"/>
                <a:gd name="T31" fmla="*/ 34 h 63"/>
                <a:gd name="T32" fmla="*/ 64 w 74"/>
                <a:gd name="T33" fmla="*/ 32 h 63"/>
                <a:gd name="T34" fmla="*/ 58 w 74"/>
                <a:gd name="T35" fmla="*/ 35 h 63"/>
                <a:gd name="T36" fmla="*/ 22 w 74"/>
                <a:gd name="T37" fmla="*/ 50 h 63"/>
                <a:gd name="T38" fmla="*/ 16 w 74"/>
                <a:gd name="T39" fmla="*/ 61 h 63"/>
                <a:gd name="T40" fmla="*/ 16 w 74"/>
                <a:gd name="T41" fmla="*/ 63 h 63"/>
                <a:gd name="T42" fmla="*/ 36 w 74"/>
                <a:gd name="T43" fmla="*/ 27 h 63"/>
                <a:gd name="T44" fmla="*/ 32 w 74"/>
                <a:gd name="T45" fmla="*/ 20 h 63"/>
                <a:gd name="T46" fmla="*/ 21 w 74"/>
                <a:gd name="T47" fmla="*/ 16 h 63"/>
                <a:gd name="T48" fmla="*/ 10 w 74"/>
                <a:gd name="T49" fmla="*/ 21 h 63"/>
                <a:gd name="T50" fmla="*/ 7 w 74"/>
                <a:gd name="T51" fmla="*/ 35 h 63"/>
                <a:gd name="T52" fmla="*/ 13 w 74"/>
                <a:gd name="T53" fmla="*/ 38 h 63"/>
                <a:gd name="T54" fmla="*/ 36 w 74"/>
                <a:gd name="T5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4" h="63">
                  <a:moveTo>
                    <a:pt x="16" y="63"/>
                  </a:moveTo>
                  <a:cubicBezTo>
                    <a:pt x="15" y="62"/>
                    <a:pt x="14" y="61"/>
                    <a:pt x="14" y="60"/>
                  </a:cubicBezTo>
                  <a:cubicBezTo>
                    <a:pt x="10" y="51"/>
                    <a:pt x="7" y="42"/>
                    <a:pt x="3" y="34"/>
                  </a:cubicBezTo>
                  <a:cubicBezTo>
                    <a:pt x="1" y="29"/>
                    <a:pt x="0" y="23"/>
                    <a:pt x="0" y="18"/>
                  </a:cubicBezTo>
                  <a:cubicBezTo>
                    <a:pt x="0" y="11"/>
                    <a:pt x="2" y="6"/>
                    <a:pt x="8" y="3"/>
                  </a:cubicBezTo>
                  <a:cubicBezTo>
                    <a:pt x="14" y="0"/>
                    <a:pt x="19" y="1"/>
                    <a:pt x="25" y="4"/>
                  </a:cubicBezTo>
                  <a:cubicBezTo>
                    <a:pt x="28" y="6"/>
                    <a:pt x="31" y="10"/>
                    <a:pt x="33" y="13"/>
                  </a:cubicBezTo>
                  <a:cubicBezTo>
                    <a:pt x="35" y="17"/>
                    <a:pt x="36" y="22"/>
                    <a:pt x="38" y="26"/>
                  </a:cubicBezTo>
                  <a:cubicBezTo>
                    <a:pt x="40" y="25"/>
                    <a:pt x="41" y="25"/>
                    <a:pt x="42" y="25"/>
                  </a:cubicBezTo>
                  <a:cubicBezTo>
                    <a:pt x="46" y="23"/>
                    <a:pt x="51" y="21"/>
                    <a:pt x="55" y="19"/>
                  </a:cubicBezTo>
                  <a:cubicBezTo>
                    <a:pt x="61" y="16"/>
                    <a:pt x="62" y="15"/>
                    <a:pt x="61" y="9"/>
                  </a:cubicBezTo>
                  <a:cubicBezTo>
                    <a:pt x="61" y="8"/>
                    <a:pt x="61" y="7"/>
                    <a:pt x="61" y="6"/>
                  </a:cubicBezTo>
                  <a:cubicBezTo>
                    <a:pt x="64" y="9"/>
                    <a:pt x="64" y="13"/>
                    <a:pt x="66" y="16"/>
                  </a:cubicBezTo>
                  <a:cubicBezTo>
                    <a:pt x="67" y="20"/>
                    <a:pt x="69" y="23"/>
                    <a:pt x="70" y="27"/>
                  </a:cubicBezTo>
                  <a:cubicBezTo>
                    <a:pt x="71" y="30"/>
                    <a:pt x="74" y="33"/>
                    <a:pt x="73" y="38"/>
                  </a:cubicBezTo>
                  <a:cubicBezTo>
                    <a:pt x="72" y="36"/>
                    <a:pt x="71" y="35"/>
                    <a:pt x="70" y="34"/>
                  </a:cubicBezTo>
                  <a:cubicBezTo>
                    <a:pt x="68" y="32"/>
                    <a:pt x="66" y="31"/>
                    <a:pt x="64" y="32"/>
                  </a:cubicBezTo>
                  <a:cubicBezTo>
                    <a:pt x="62" y="33"/>
                    <a:pt x="60" y="34"/>
                    <a:pt x="58" y="35"/>
                  </a:cubicBezTo>
                  <a:cubicBezTo>
                    <a:pt x="46" y="40"/>
                    <a:pt x="34" y="45"/>
                    <a:pt x="22" y="50"/>
                  </a:cubicBezTo>
                  <a:cubicBezTo>
                    <a:pt x="16" y="53"/>
                    <a:pt x="16" y="54"/>
                    <a:pt x="16" y="61"/>
                  </a:cubicBezTo>
                  <a:cubicBezTo>
                    <a:pt x="16" y="62"/>
                    <a:pt x="16" y="62"/>
                    <a:pt x="16" y="63"/>
                  </a:cubicBezTo>
                  <a:close/>
                  <a:moveTo>
                    <a:pt x="36" y="27"/>
                  </a:moveTo>
                  <a:cubicBezTo>
                    <a:pt x="34" y="25"/>
                    <a:pt x="34" y="22"/>
                    <a:pt x="32" y="20"/>
                  </a:cubicBezTo>
                  <a:cubicBezTo>
                    <a:pt x="29" y="16"/>
                    <a:pt x="25" y="14"/>
                    <a:pt x="21" y="16"/>
                  </a:cubicBezTo>
                  <a:cubicBezTo>
                    <a:pt x="17" y="17"/>
                    <a:pt x="13" y="19"/>
                    <a:pt x="10" y="21"/>
                  </a:cubicBezTo>
                  <a:cubicBezTo>
                    <a:pt x="5" y="24"/>
                    <a:pt x="4" y="30"/>
                    <a:pt x="7" y="35"/>
                  </a:cubicBezTo>
                  <a:cubicBezTo>
                    <a:pt x="9" y="38"/>
                    <a:pt x="10" y="39"/>
                    <a:pt x="13" y="38"/>
                  </a:cubicBezTo>
                  <a:cubicBezTo>
                    <a:pt x="20" y="34"/>
                    <a:pt x="28" y="31"/>
                    <a:pt x="36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65" name="Freeform 49">
              <a:extLst>
                <a:ext uri="{FF2B5EF4-FFF2-40B4-BE49-F238E27FC236}">
                  <a16:creationId xmlns:a16="http://schemas.microsoft.com/office/drawing/2014/main" id="{BC9F70C6-EC0D-4FF5-BC12-B628A56E4A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8695" y="21353548"/>
              <a:ext cx="605598" cy="660652"/>
            </a:xfrm>
            <a:custGeom>
              <a:avLst/>
              <a:gdLst>
                <a:gd name="T0" fmla="*/ 0 w 87"/>
                <a:gd name="T1" fmla="*/ 51 h 95"/>
                <a:gd name="T2" fmla="*/ 6 w 87"/>
                <a:gd name="T3" fmla="*/ 43 h 95"/>
                <a:gd name="T4" fmla="*/ 22 w 87"/>
                <a:gd name="T5" fmla="*/ 36 h 95"/>
                <a:gd name="T6" fmla="*/ 59 w 87"/>
                <a:gd name="T7" fmla="*/ 36 h 95"/>
                <a:gd name="T8" fmla="*/ 64 w 87"/>
                <a:gd name="T9" fmla="*/ 36 h 95"/>
                <a:gd name="T10" fmla="*/ 62 w 87"/>
                <a:gd name="T11" fmla="*/ 33 h 95"/>
                <a:gd name="T12" fmla="*/ 44 w 87"/>
                <a:gd name="T13" fmla="*/ 18 h 95"/>
                <a:gd name="T14" fmla="*/ 30 w 87"/>
                <a:gd name="T15" fmla="*/ 16 h 95"/>
                <a:gd name="T16" fmla="*/ 29 w 87"/>
                <a:gd name="T17" fmla="*/ 16 h 95"/>
                <a:gd name="T18" fmla="*/ 42 w 87"/>
                <a:gd name="T19" fmla="*/ 0 h 95"/>
                <a:gd name="T20" fmla="*/ 42 w 87"/>
                <a:gd name="T21" fmla="*/ 3 h 95"/>
                <a:gd name="T22" fmla="*/ 44 w 87"/>
                <a:gd name="T23" fmla="*/ 13 h 95"/>
                <a:gd name="T24" fmla="*/ 74 w 87"/>
                <a:gd name="T25" fmla="*/ 38 h 95"/>
                <a:gd name="T26" fmla="*/ 87 w 87"/>
                <a:gd name="T27" fmla="*/ 50 h 95"/>
                <a:gd name="T28" fmla="*/ 83 w 87"/>
                <a:gd name="T29" fmla="*/ 52 h 95"/>
                <a:gd name="T30" fmla="*/ 77 w 87"/>
                <a:gd name="T31" fmla="*/ 52 h 95"/>
                <a:gd name="T32" fmla="*/ 25 w 87"/>
                <a:gd name="T33" fmla="*/ 51 h 95"/>
                <a:gd name="T34" fmla="*/ 19 w 87"/>
                <a:gd name="T35" fmla="*/ 51 h 95"/>
                <a:gd name="T36" fmla="*/ 22 w 87"/>
                <a:gd name="T37" fmla="*/ 55 h 95"/>
                <a:gd name="T38" fmla="*/ 47 w 87"/>
                <a:gd name="T39" fmla="*/ 77 h 95"/>
                <a:gd name="T40" fmla="*/ 61 w 87"/>
                <a:gd name="T41" fmla="*/ 78 h 95"/>
                <a:gd name="T42" fmla="*/ 61 w 87"/>
                <a:gd name="T43" fmla="*/ 77 h 95"/>
                <a:gd name="T44" fmla="*/ 48 w 87"/>
                <a:gd name="T45" fmla="*/ 95 h 95"/>
                <a:gd name="T46" fmla="*/ 49 w 87"/>
                <a:gd name="T47" fmla="*/ 91 h 95"/>
                <a:gd name="T48" fmla="*/ 47 w 87"/>
                <a:gd name="T49" fmla="*/ 82 h 95"/>
                <a:gd name="T50" fmla="*/ 30 w 87"/>
                <a:gd name="T51" fmla="*/ 67 h 95"/>
                <a:gd name="T52" fmla="*/ 15 w 87"/>
                <a:gd name="T53" fmla="*/ 54 h 95"/>
                <a:gd name="T54" fmla="*/ 7 w 87"/>
                <a:gd name="T55" fmla="*/ 51 h 95"/>
                <a:gd name="T56" fmla="*/ 1 w 87"/>
                <a:gd name="T57" fmla="*/ 52 h 95"/>
                <a:gd name="T58" fmla="*/ 0 w 87"/>
                <a:gd name="T59" fmla="*/ 5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95">
                  <a:moveTo>
                    <a:pt x="0" y="51"/>
                  </a:moveTo>
                  <a:cubicBezTo>
                    <a:pt x="2" y="49"/>
                    <a:pt x="5" y="46"/>
                    <a:pt x="6" y="43"/>
                  </a:cubicBezTo>
                  <a:cubicBezTo>
                    <a:pt x="10" y="37"/>
                    <a:pt x="15" y="35"/>
                    <a:pt x="22" y="36"/>
                  </a:cubicBezTo>
                  <a:cubicBezTo>
                    <a:pt x="34" y="36"/>
                    <a:pt x="47" y="36"/>
                    <a:pt x="59" y="36"/>
                  </a:cubicBezTo>
                  <a:cubicBezTo>
                    <a:pt x="61" y="36"/>
                    <a:pt x="62" y="36"/>
                    <a:pt x="64" y="36"/>
                  </a:cubicBezTo>
                  <a:cubicBezTo>
                    <a:pt x="63" y="35"/>
                    <a:pt x="63" y="34"/>
                    <a:pt x="62" y="33"/>
                  </a:cubicBezTo>
                  <a:cubicBezTo>
                    <a:pt x="56" y="28"/>
                    <a:pt x="50" y="23"/>
                    <a:pt x="44" y="18"/>
                  </a:cubicBezTo>
                  <a:cubicBezTo>
                    <a:pt x="38" y="12"/>
                    <a:pt x="37" y="12"/>
                    <a:pt x="30" y="16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30" y="13"/>
                    <a:pt x="38" y="3"/>
                    <a:pt x="42" y="0"/>
                  </a:cubicBezTo>
                  <a:cubicBezTo>
                    <a:pt x="42" y="2"/>
                    <a:pt x="42" y="2"/>
                    <a:pt x="42" y="3"/>
                  </a:cubicBezTo>
                  <a:cubicBezTo>
                    <a:pt x="40" y="7"/>
                    <a:pt x="41" y="10"/>
                    <a:pt x="44" y="13"/>
                  </a:cubicBezTo>
                  <a:cubicBezTo>
                    <a:pt x="54" y="21"/>
                    <a:pt x="64" y="30"/>
                    <a:pt x="74" y="38"/>
                  </a:cubicBezTo>
                  <a:cubicBezTo>
                    <a:pt x="78" y="42"/>
                    <a:pt x="82" y="46"/>
                    <a:pt x="87" y="50"/>
                  </a:cubicBezTo>
                  <a:cubicBezTo>
                    <a:pt x="85" y="51"/>
                    <a:pt x="84" y="52"/>
                    <a:pt x="83" y="52"/>
                  </a:cubicBezTo>
                  <a:cubicBezTo>
                    <a:pt x="81" y="52"/>
                    <a:pt x="79" y="52"/>
                    <a:pt x="77" y="52"/>
                  </a:cubicBezTo>
                  <a:cubicBezTo>
                    <a:pt x="60" y="52"/>
                    <a:pt x="42" y="52"/>
                    <a:pt x="25" y="51"/>
                  </a:cubicBezTo>
                  <a:cubicBezTo>
                    <a:pt x="23" y="51"/>
                    <a:pt x="22" y="51"/>
                    <a:pt x="19" y="51"/>
                  </a:cubicBezTo>
                  <a:cubicBezTo>
                    <a:pt x="20" y="53"/>
                    <a:pt x="21" y="54"/>
                    <a:pt x="22" y="55"/>
                  </a:cubicBezTo>
                  <a:cubicBezTo>
                    <a:pt x="30" y="62"/>
                    <a:pt x="39" y="69"/>
                    <a:pt x="47" y="77"/>
                  </a:cubicBezTo>
                  <a:cubicBezTo>
                    <a:pt x="51" y="81"/>
                    <a:pt x="55" y="83"/>
                    <a:pt x="61" y="78"/>
                  </a:cubicBezTo>
                  <a:cubicBezTo>
                    <a:pt x="61" y="77"/>
                    <a:pt x="61" y="77"/>
                    <a:pt x="61" y="77"/>
                  </a:cubicBezTo>
                  <a:cubicBezTo>
                    <a:pt x="61" y="80"/>
                    <a:pt x="52" y="92"/>
                    <a:pt x="48" y="95"/>
                  </a:cubicBezTo>
                  <a:cubicBezTo>
                    <a:pt x="48" y="93"/>
                    <a:pt x="48" y="92"/>
                    <a:pt x="49" y="91"/>
                  </a:cubicBezTo>
                  <a:cubicBezTo>
                    <a:pt x="51" y="87"/>
                    <a:pt x="50" y="85"/>
                    <a:pt x="47" y="82"/>
                  </a:cubicBezTo>
                  <a:cubicBezTo>
                    <a:pt x="41" y="77"/>
                    <a:pt x="35" y="72"/>
                    <a:pt x="30" y="67"/>
                  </a:cubicBezTo>
                  <a:cubicBezTo>
                    <a:pt x="25" y="62"/>
                    <a:pt x="20" y="58"/>
                    <a:pt x="15" y="54"/>
                  </a:cubicBezTo>
                  <a:cubicBezTo>
                    <a:pt x="12" y="51"/>
                    <a:pt x="10" y="51"/>
                    <a:pt x="7" y="51"/>
                  </a:cubicBezTo>
                  <a:cubicBezTo>
                    <a:pt x="5" y="52"/>
                    <a:pt x="3" y="52"/>
                    <a:pt x="1" y="52"/>
                  </a:cubicBezTo>
                  <a:cubicBezTo>
                    <a:pt x="0" y="52"/>
                    <a:pt x="0" y="52"/>
                    <a:pt x="0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66" name="Freeform 50">
              <a:extLst>
                <a:ext uri="{FF2B5EF4-FFF2-40B4-BE49-F238E27FC236}">
                  <a16:creationId xmlns:a16="http://schemas.microsoft.com/office/drawing/2014/main" id="{22C93A2B-D2C4-4B41-AED7-1C8A35C4F4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23633" y="25797222"/>
              <a:ext cx="424705" cy="487624"/>
            </a:xfrm>
            <a:custGeom>
              <a:avLst/>
              <a:gdLst>
                <a:gd name="T0" fmla="*/ 36 w 61"/>
                <a:gd name="T1" fmla="*/ 26 h 70"/>
                <a:gd name="T2" fmla="*/ 46 w 61"/>
                <a:gd name="T3" fmla="*/ 29 h 70"/>
                <a:gd name="T4" fmla="*/ 60 w 61"/>
                <a:gd name="T5" fmla="*/ 45 h 70"/>
                <a:gd name="T6" fmla="*/ 55 w 61"/>
                <a:gd name="T7" fmla="*/ 59 h 70"/>
                <a:gd name="T8" fmla="*/ 34 w 61"/>
                <a:gd name="T9" fmla="*/ 69 h 70"/>
                <a:gd name="T10" fmla="*/ 21 w 61"/>
                <a:gd name="T11" fmla="*/ 62 h 70"/>
                <a:gd name="T12" fmla="*/ 21 w 61"/>
                <a:gd name="T13" fmla="*/ 46 h 70"/>
                <a:gd name="T14" fmla="*/ 26 w 61"/>
                <a:gd name="T15" fmla="*/ 39 h 70"/>
                <a:gd name="T16" fmla="*/ 17 w 61"/>
                <a:gd name="T17" fmla="*/ 37 h 70"/>
                <a:gd name="T18" fmla="*/ 11 w 61"/>
                <a:gd name="T19" fmla="*/ 8 h 70"/>
                <a:gd name="T20" fmla="*/ 28 w 61"/>
                <a:gd name="T21" fmla="*/ 0 h 70"/>
                <a:gd name="T22" fmla="*/ 42 w 61"/>
                <a:gd name="T23" fmla="*/ 7 h 70"/>
                <a:gd name="T24" fmla="*/ 40 w 61"/>
                <a:gd name="T25" fmla="*/ 21 h 70"/>
                <a:gd name="T26" fmla="*/ 36 w 61"/>
                <a:gd name="T27" fmla="*/ 26 h 70"/>
                <a:gd name="T28" fmla="*/ 29 w 61"/>
                <a:gd name="T29" fmla="*/ 40 h 70"/>
                <a:gd name="T30" fmla="*/ 28 w 61"/>
                <a:gd name="T31" fmla="*/ 48 h 70"/>
                <a:gd name="T32" fmla="*/ 37 w 61"/>
                <a:gd name="T33" fmla="*/ 63 h 70"/>
                <a:gd name="T34" fmla="*/ 46 w 61"/>
                <a:gd name="T35" fmla="*/ 64 h 70"/>
                <a:gd name="T36" fmla="*/ 50 w 61"/>
                <a:gd name="T37" fmla="*/ 55 h 70"/>
                <a:gd name="T38" fmla="*/ 41 w 61"/>
                <a:gd name="T39" fmla="*/ 43 h 70"/>
                <a:gd name="T40" fmla="*/ 29 w 61"/>
                <a:gd name="T41" fmla="*/ 40 h 70"/>
                <a:gd name="T42" fmla="*/ 33 w 61"/>
                <a:gd name="T43" fmla="*/ 26 h 70"/>
                <a:gd name="T44" fmla="*/ 28 w 61"/>
                <a:gd name="T45" fmla="*/ 7 h 70"/>
                <a:gd name="T46" fmla="*/ 22 w 61"/>
                <a:gd name="T47" fmla="*/ 5 h 70"/>
                <a:gd name="T48" fmla="*/ 14 w 61"/>
                <a:gd name="T49" fmla="*/ 10 h 70"/>
                <a:gd name="T50" fmla="*/ 16 w 61"/>
                <a:gd name="T51" fmla="*/ 19 h 70"/>
                <a:gd name="T52" fmla="*/ 33 w 61"/>
                <a:gd name="T53" fmla="*/ 2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70">
                  <a:moveTo>
                    <a:pt x="36" y="26"/>
                  </a:moveTo>
                  <a:cubicBezTo>
                    <a:pt x="40" y="27"/>
                    <a:pt x="43" y="28"/>
                    <a:pt x="46" y="29"/>
                  </a:cubicBezTo>
                  <a:cubicBezTo>
                    <a:pt x="54" y="31"/>
                    <a:pt x="59" y="37"/>
                    <a:pt x="60" y="45"/>
                  </a:cubicBezTo>
                  <a:cubicBezTo>
                    <a:pt x="61" y="51"/>
                    <a:pt x="59" y="55"/>
                    <a:pt x="55" y="59"/>
                  </a:cubicBezTo>
                  <a:cubicBezTo>
                    <a:pt x="50" y="65"/>
                    <a:pt x="42" y="69"/>
                    <a:pt x="34" y="69"/>
                  </a:cubicBezTo>
                  <a:cubicBezTo>
                    <a:pt x="28" y="70"/>
                    <a:pt x="24" y="67"/>
                    <a:pt x="21" y="62"/>
                  </a:cubicBezTo>
                  <a:cubicBezTo>
                    <a:pt x="17" y="57"/>
                    <a:pt x="17" y="51"/>
                    <a:pt x="21" y="46"/>
                  </a:cubicBezTo>
                  <a:cubicBezTo>
                    <a:pt x="22" y="44"/>
                    <a:pt x="24" y="42"/>
                    <a:pt x="26" y="39"/>
                  </a:cubicBezTo>
                  <a:cubicBezTo>
                    <a:pt x="23" y="39"/>
                    <a:pt x="20" y="38"/>
                    <a:pt x="17" y="37"/>
                  </a:cubicBezTo>
                  <a:cubicBezTo>
                    <a:pt x="3" y="32"/>
                    <a:pt x="0" y="17"/>
                    <a:pt x="11" y="8"/>
                  </a:cubicBezTo>
                  <a:cubicBezTo>
                    <a:pt x="16" y="4"/>
                    <a:pt x="22" y="1"/>
                    <a:pt x="28" y="0"/>
                  </a:cubicBezTo>
                  <a:cubicBezTo>
                    <a:pt x="34" y="0"/>
                    <a:pt x="39" y="2"/>
                    <a:pt x="42" y="7"/>
                  </a:cubicBezTo>
                  <a:cubicBezTo>
                    <a:pt x="45" y="12"/>
                    <a:pt x="43" y="17"/>
                    <a:pt x="40" y="21"/>
                  </a:cubicBezTo>
                  <a:cubicBezTo>
                    <a:pt x="39" y="23"/>
                    <a:pt x="38" y="24"/>
                    <a:pt x="36" y="26"/>
                  </a:cubicBezTo>
                  <a:close/>
                  <a:moveTo>
                    <a:pt x="29" y="40"/>
                  </a:moveTo>
                  <a:cubicBezTo>
                    <a:pt x="29" y="43"/>
                    <a:pt x="28" y="46"/>
                    <a:pt x="28" y="48"/>
                  </a:cubicBezTo>
                  <a:cubicBezTo>
                    <a:pt x="29" y="54"/>
                    <a:pt x="32" y="59"/>
                    <a:pt x="37" y="63"/>
                  </a:cubicBezTo>
                  <a:cubicBezTo>
                    <a:pt x="40" y="65"/>
                    <a:pt x="43" y="66"/>
                    <a:pt x="46" y="64"/>
                  </a:cubicBezTo>
                  <a:cubicBezTo>
                    <a:pt x="50" y="62"/>
                    <a:pt x="51" y="58"/>
                    <a:pt x="50" y="55"/>
                  </a:cubicBezTo>
                  <a:cubicBezTo>
                    <a:pt x="49" y="49"/>
                    <a:pt x="46" y="45"/>
                    <a:pt x="41" y="43"/>
                  </a:cubicBezTo>
                  <a:cubicBezTo>
                    <a:pt x="37" y="41"/>
                    <a:pt x="34" y="41"/>
                    <a:pt x="29" y="40"/>
                  </a:cubicBezTo>
                  <a:close/>
                  <a:moveTo>
                    <a:pt x="33" y="26"/>
                  </a:moveTo>
                  <a:cubicBezTo>
                    <a:pt x="35" y="18"/>
                    <a:pt x="33" y="12"/>
                    <a:pt x="28" y="7"/>
                  </a:cubicBezTo>
                  <a:cubicBezTo>
                    <a:pt x="26" y="5"/>
                    <a:pt x="24" y="5"/>
                    <a:pt x="22" y="5"/>
                  </a:cubicBezTo>
                  <a:cubicBezTo>
                    <a:pt x="18" y="5"/>
                    <a:pt x="16" y="7"/>
                    <a:pt x="14" y="10"/>
                  </a:cubicBezTo>
                  <a:cubicBezTo>
                    <a:pt x="13" y="13"/>
                    <a:pt x="14" y="16"/>
                    <a:pt x="16" y="19"/>
                  </a:cubicBezTo>
                  <a:cubicBezTo>
                    <a:pt x="21" y="24"/>
                    <a:pt x="26" y="25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67" name="Freeform 51">
              <a:extLst>
                <a:ext uri="{FF2B5EF4-FFF2-40B4-BE49-F238E27FC236}">
                  <a16:creationId xmlns:a16="http://schemas.microsoft.com/office/drawing/2014/main" id="{49AA6AE9-EE4E-4805-8DAD-3192F29A00F6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2833" y="20803004"/>
              <a:ext cx="574138" cy="558409"/>
            </a:xfrm>
            <a:custGeom>
              <a:avLst/>
              <a:gdLst>
                <a:gd name="T0" fmla="*/ 44 w 82"/>
                <a:gd name="T1" fmla="*/ 0 h 80"/>
                <a:gd name="T2" fmla="*/ 57 w 82"/>
                <a:gd name="T3" fmla="*/ 19 h 80"/>
                <a:gd name="T4" fmla="*/ 53 w 82"/>
                <a:gd name="T5" fmla="*/ 18 h 80"/>
                <a:gd name="T6" fmla="*/ 38 w 82"/>
                <a:gd name="T7" fmla="*/ 14 h 80"/>
                <a:gd name="T8" fmla="*/ 21 w 82"/>
                <a:gd name="T9" fmla="*/ 35 h 80"/>
                <a:gd name="T10" fmla="*/ 44 w 82"/>
                <a:gd name="T11" fmla="*/ 68 h 80"/>
                <a:gd name="T12" fmla="*/ 67 w 82"/>
                <a:gd name="T13" fmla="*/ 66 h 80"/>
                <a:gd name="T14" fmla="*/ 68 w 82"/>
                <a:gd name="T15" fmla="*/ 56 h 80"/>
                <a:gd name="T16" fmla="*/ 62 w 82"/>
                <a:gd name="T17" fmla="*/ 48 h 80"/>
                <a:gd name="T18" fmla="*/ 53 w 82"/>
                <a:gd name="T19" fmla="*/ 46 h 80"/>
                <a:gd name="T20" fmla="*/ 50 w 82"/>
                <a:gd name="T21" fmla="*/ 47 h 80"/>
                <a:gd name="T22" fmla="*/ 58 w 82"/>
                <a:gd name="T23" fmla="*/ 40 h 80"/>
                <a:gd name="T24" fmla="*/ 67 w 82"/>
                <a:gd name="T25" fmla="*/ 33 h 80"/>
                <a:gd name="T26" fmla="*/ 75 w 82"/>
                <a:gd name="T27" fmla="*/ 27 h 80"/>
                <a:gd name="T28" fmla="*/ 76 w 82"/>
                <a:gd name="T29" fmla="*/ 28 h 80"/>
                <a:gd name="T30" fmla="*/ 75 w 82"/>
                <a:gd name="T31" fmla="*/ 29 h 80"/>
                <a:gd name="T32" fmla="*/ 75 w 82"/>
                <a:gd name="T33" fmla="*/ 40 h 80"/>
                <a:gd name="T34" fmla="*/ 82 w 82"/>
                <a:gd name="T35" fmla="*/ 50 h 80"/>
                <a:gd name="T36" fmla="*/ 82 w 82"/>
                <a:gd name="T37" fmla="*/ 52 h 80"/>
                <a:gd name="T38" fmla="*/ 49 w 82"/>
                <a:gd name="T39" fmla="*/ 78 h 80"/>
                <a:gd name="T40" fmla="*/ 31 w 82"/>
                <a:gd name="T41" fmla="*/ 76 h 80"/>
                <a:gd name="T42" fmla="*/ 24 w 82"/>
                <a:gd name="T43" fmla="*/ 15 h 80"/>
                <a:gd name="T44" fmla="*/ 36 w 82"/>
                <a:gd name="T45" fmla="*/ 10 h 80"/>
                <a:gd name="T46" fmla="*/ 39 w 82"/>
                <a:gd name="T47" fmla="*/ 9 h 80"/>
                <a:gd name="T48" fmla="*/ 44 w 82"/>
                <a:gd name="T49" fmla="*/ 2 h 80"/>
                <a:gd name="T50" fmla="*/ 44 w 82"/>
                <a:gd name="T51" fmla="*/ 1 h 80"/>
                <a:gd name="T52" fmla="*/ 44 w 82"/>
                <a:gd name="T5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2" h="80">
                  <a:moveTo>
                    <a:pt x="44" y="0"/>
                  </a:moveTo>
                  <a:cubicBezTo>
                    <a:pt x="47" y="2"/>
                    <a:pt x="56" y="14"/>
                    <a:pt x="57" y="19"/>
                  </a:cubicBezTo>
                  <a:cubicBezTo>
                    <a:pt x="56" y="20"/>
                    <a:pt x="55" y="18"/>
                    <a:pt x="53" y="18"/>
                  </a:cubicBezTo>
                  <a:cubicBezTo>
                    <a:pt x="48" y="15"/>
                    <a:pt x="43" y="14"/>
                    <a:pt x="38" y="14"/>
                  </a:cubicBezTo>
                  <a:cubicBezTo>
                    <a:pt x="26" y="14"/>
                    <a:pt x="18" y="23"/>
                    <a:pt x="21" y="35"/>
                  </a:cubicBezTo>
                  <a:cubicBezTo>
                    <a:pt x="25" y="48"/>
                    <a:pt x="33" y="60"/>
                    <a:pt x="44" y="68"/>
                  </a:cubicBezTo>
                  <a:cubicBezTo>
                    <a:pt x="52" y="74"/>
                    <a:pt x="60" y="73"/>
                    <a:pt x="67" y="66"/>
                  </a:cubicBezTo>
                  <a:cubicBezTo>
                    <a:pt x="70" y="63"/>
                    <a:pt x="71" y="60"/>
                    <a:pt x="68" y="56"/>
                  </a:cubicBezTo>
                  <a:cubicBezTo>
                    <a:pt x="66" y="54"/>
                    <a:pt x="64" y="51"/>
                    <a:pt x="62" y="48"/>
                  </a:cubicBezTo>
                  <a:cubicBezTo>
                    <a:pt x="59" y="44"/>
                    <a:pt x="58" y="44"/>
                    <a:pt x="53" y="46"/>
                  </a:cubicBezTo>
                  <a:cubicBezTo>
                    <a:pt x="52" y="47"/>
                    <a:pt x="51" y="47"/>
                    <a:pt x="50" y="47"/>
                  </a:cubicBezTo>
                  <a:cubicBezTo>
                    <a:pt x="52" y="44"/>
                    <a:pt x="55" y="42"/>
                    <a:pt x="58" y="40"/>
                  </a:cubicBezTo>
                  <a:cubicBezTo>
                    <a:pt x="61" y="38"/>
                    <a:pt x="64" y="35"/>
                    <a:pt x="67" y="33"/>
                  </a:cubicBezTo>
                  <a:cubicBezTo>
                    <a:pt x="70" y="31"/>
                    <a:pt x="72" y="29"/>
                    <a:pt x="75" y="27"/>
                  </a:cubicBezTo>
                  <a:cubicBezTo>
                    <a:pt x="76" y="27"/>
                    <a:pt x="76" y="27"/>
                    <a:pt x="76" y="28"/>
                  </a:cubicBezTo>
                  <a:cubicBezTo>
                    <a:pt x="76" y="28"/>
                    <a:pt x="75" y="29"/>
                    <a:pt x="75" y="29"/>
                  </a:cubicBezTo>
                  <a:cubicBezTo>
                    <a:pt x="72" y="34"/>
                    <a:pt x="71" y="36"/>
                    <a:pt x="75" y="40"/>
                  </a:cubicBezTo>
                  <a:cubicBezTo>
                    <a:pt x="77" y="44"/>
                    <a:pt x="80" y="47"/>
                    <a:pt x="82" y="50"/>
                  </a:cubicBezTo>
                  <a:cubicBezTo>
                    <a:pt x="82" y="51"/>
                    <a:pt x="82" y="51"/>
                    <a:pt x="82" y="52"/>
                  </a:cubicBezTo>
                  <a:cubicBezTo>
                    <a:pt x="74" y="64"/>
                    <a:pt x="64" y="74"/>
                    <a:pt x="49" y="78"/>
                  </a:cubicBezTo>
                  <a:cubicBezTo>
                    <a:pt x="43" y="80"/>
                    <a:pt x="37" y="79"/>
                    <a:pt x="31" y="76"/>
                  </a:cubicBezTo>
                  <a:cubicBezTo>
                    <a:pt x="11" y="66"/>
                    <a:pt x="0" y="35"/>
                    <a:pt x="24" y="15"/>
                  </a:cubicBezTo>
                  <a:cubicBezTo>
                    <a:pt x="27" y="13"/>
                    <a:pt x="32" y="12"/>
                    <a:pt x="36" y="10"/>
                  </a:cubicBezTo>
                  <a:cubicBezTo>
                    <a:pt x="37" y="9"/>
                    <a:pt x="38" y="9"/>
                    <a:pt x="39" y="9"/>
                  </a:cubicBezTo>
                  <a:cubicBezTo>
                    <a:pt x="44" y="7"/>
                    <a:pt x="44" y="7"/>
                    <a:pt x="44" y="2"/>
                  </a:cubicBezTo>
                  <a:cubicBezTo>
                    <a:pt x="44" y="2"/>
                    <a:pt x="44" y="2"/>
                    <a:pt x="44" y="1"/>
                  </a:cubicBezTo>
                  <a:cubicBezTo>
                    <a:pt x="44" y="1"/>
                    <a:pt x="44" y="1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68" name="Freeform 52">
              <a:extLst>
                <a:ext uri="{FF2B5EF4-FFF2-40B4-BE49-F238E27FC236}">
                  <a16:creationId xmlns:a16="http://schemas.microsoft.com/office/drawing/2014/main" id="{58F96C6B-EC74-4E2B-BEFE-85CD9E272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1653" y="20291785"/>
              <a:ext cx="456165" cy="495489"/>
            </a:xfrm>
            <a:custGeom>
              <a:avLst/>
              <a:gdLst>
                <a:gd name="T0" fmla="*/ 58 w 65"/>
                <a:gd name="T1" fmla="*/ 69 h 70"/>
                <a:gd name="T2" fmla="*/ 53 w 65"/>
                <a:gd name="T3" fmla="*/ 66 h 70"/>
                <a:gd name="T4" fmla="*/ 25 w 65"/>
                <a:gd name="T5" fmla="*/ 31 h 70"/>
                <a:gd name="T6" fmla="*/ 13 w 65"/>
                <a:gd name="T7" fmla="*/ 17 h 70"/>
                <a:gd name="T8" fmla="*/ 12 w 65"/>
                <a:gd name="T9" fmla="*/ 21 h 70"/>
                <a:gd name="T10" fmla="*/ 12 w 65"/>
                <a:gd name="T11" fmla="*/ 56 h 70"/>
                <a:gd name="T12" fmla="*/ 20 w 65"/>
                <a:gd name="T13" fmla="*/ 66 h 70"/>
                <a:gd name="T14" fmla="*/ 21 w 65"/>
                <a:gd name="T15" fmla="*/ 68 h 70"/>
                <a:gd name="T16" fmla="*/ 0 w 65"/>
                <a:gd name="T17" fmla="*/ 68 h 70"/>
                <a:gd name="T18" fmla="*/ 3 w 65"/>
                <a:gd name="T19" fmla="*/ 66 h 70"/>
                <a:gd name="T20" fmla="*/ 9 w 65"/>
                <a:gd name="T21" fmla="*/ 58 h 70"/>
                <a:gd name="T22" fmla="*/ 9 w 65"/>
                <a:gd name="T23" fmla="*/ 14 h 70"/>
                <a:gd name="T24" fmla="*/ 6 w 65"/>
                <a:gd name="T25" fmla="*/ 8 h 70"/>
                <a:gd name="T26" fmla="*/ 0 w 65"/>
                <a:gd name="T27" fmla="*/ 2 h 70"/>
                <a:gd name="T28" fmla="*/ 10 w 65"/>
                <a:gd name="T29" fmla="*/ 1 h 70"/>
                <a:gd name="T30" fmla="*/ 27 w 65"/>
                <a:gd name="T31" fmla="*/ 9 h 70"/>
                <a:gd name="T32" fmla="*/ 50 w 65"/>
                <a:gd name="T33" fmla="*/ 39 h 70"/>
                <a:gd name="T34" fmla="*/ 54 w 65"/>
                <a:gd name="T35" fmla="*/ 42 h 70"/>
                <a:gd name="T36" fmla="*/ 54 w 65"/>
                <a:gd name="T37" fmla="*/ 38 h 70"/>
                <a:gd name="T38" fmla="*/ 54 w 65"/>
                <a:gd name="T39" fmla="*/ 15 h 70"/>
                <a:gd name="T40" fmla="*/ 46 w 65"/>
                <a:gd name="T41" fmla="*/ 3 h 70"/>
                <a:gd name="T42" fmla="*/ 45 w 65"/>
                <a:gd name="T43" fmla="*/ 3 h 70"/>
                <a:gd name="T44" fmla="*/ 65 w 65"/>
                <a:gd name="T45" fmla="*/ 2 h 70"/>
                <a:gd name="T46" fmla="*/ 63 w 65"/>
                <a:gd name="T47" fmla="*/ 4 h 70"/>
                <a:gd name="T48" fmla="*/ 58 w 65"/>
                <a:gd name="T49" fmla="*/ 12 h 70"/>
                <a:gd name="T50" fmla="*/ 58 w 65"/>
                <a:gd name="T51" fmla="*/ 26 h 70"/>
                <a:gd name="T52" fmla="*/ 58 w 65"/>
                <a:gd name="T53" fmla="*/ 64 h 70"/>
                <a:gd name="T54" fmla="*/ 58 w 65"/>
                <a:gd name="T55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5" h="70">
                  <a:moveTo>
                    <a:pt x="58" y="69"/>
                  </a:moveTo>
                  <a:cubicBezTo>
                    <a:pt x="54" y="70"/>
                    <a:pt x="54" y="68"/>
                    <a:pt x="53" y="66"/>
                  </a:cubicBezTo>
                  <a:cubicBezTo>
                    <a:pt x="43" y="55"/>
                    <a:pt x="34" y="43"/>
                    <a:pt x="25" y="31"/>
                  </a:cubicBezTo>
                  <a:cubicBezTo>
                    <a:pt x="21" y="27"/>
                    <a:pt x="17" y="22"/>
                    <a:pt x="13" y="17"/>
                  </a:cubicBezTo>
                  <a:cubicBezTo>
                    <a:pt x="13" y="19"/>
                    <a:pt x="12" y="20"/>
                    <a:pt x="12" y="21"/>
                  </a:cubicBezTo>
                  <a:cubicBezTo>
                    <a:pt x="12" y="33"/>
                    <a:pt x="12" y="44"/>
                    <a:pt x="12" y="56"/>
                  </a:cubicBezTo>
                  <a:cubicBezTo>
                    <a:pt x="12" y="63"/>
                    <a:pt x="13" y="64"/>
                    <a:pt x="20" y="66"/>
                  </a:cubicBezTo>
                  <a:cubicBezTo>
                    <a:pt x="20" y="67"/>
                    <a:pt x="21" y="67"/>
                    <a:pt x="21" y="68"/>
                  </a:cubicBezTo>
                  <a:cubicBezTo>
                    <a:pt x="18" y="69"/>
                    <a:pt x="5" y="69"/>
                    <a:pt x="0" y="68"/>
                  </a:cubicBezTo>
                  <a:cubicBezTo>
                    <a:pt x="1" y="67"/>
                    <a:pt x="2" y="66"/>
                    <a:pt x="3" y="66"/>
                  </a:cubicBezTo>
                  <a:cubicBezTo>
                    <a:pt x="7" y="65"/>
                    <a:pt x="9" y="63"/>
                    <a:pt x="9" y="58"/>
                  </a:cubicBezTo>
                  <a:cubicBezTo>
                    <a:pt x="9" y="44"/>
                    <a:pt x="9" y="29"/>
                    <a:pt x="9" y="14"/>
                  </a:cubicBezTo>
                  <a:cubicBezTo>
                    <a:pt x="9" y="11"/>
                    <a:pt x="7" y="9"/>
                    <a:pt x="6" y="8"/>
                  </a:cubicBezTo>
                  <a:cubicBezTo>
                    <a:pt x="4" y="6"/>
                    <a:pt x="2" y="4"/>
                    <a:pt x="0" y="2"/>
                  </a:cubicBezTo>
                  <a:cubicBezTo>
                    <a:pt x="4" y="1"/>
                    <a:pt x="7" y="2"/>
                    <a:pt x="10" y="1"/>
                  </a:cubicBezTo>
                  <a:cubicBezTo>
                    <a:pt x="18" y="0"/>
                    <a:pt x="22" y="3"/>
                    <a:pt x="27" y="9"/>
                  </a:cubicBezTo>
                  <a:cubicBezTo>
                    <a:pt x="34" y="19"/>
                    <a:pt x="42" y="29"/>
                    <a:pt x="50" y="39"/>
                  </a:cubicBezTo>
                  <a:cubicBezTo>
                    <a:pt x="51" y="40"/>
                    <a:pt x="52" y="41"/>
                    <a:pt x="54" y="42"/>
                  </a:cubicBezTo>
                  <a:cubicBezTo>
                    <a:pt x="54" y="41"/>
                    <a:pt x="54" y="39"/>
                    <a:pt x="54" y="38"/>
                  </a:cubicBezTo>
                  <a:cubicBezTo>
                    <a:pt x="54" y="30"/>
                    <a:pt x="54" y="23"/>
                    <a:pt x="54" y="15"/>
                  </a:cubicBezTo>
                  <a:cubicBezTo>
                    <a:pt x="54" y="9"/>
                    <a:pt x="53" y="4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8" y="1"/>
                    <a:pt x="61" y="1"/>
                    <a:pt x="65" y="2"/>
                  </a:cubicBezTo>
                  <a:cubicBezTo>
                    <a:pt x="64" y="3"/>
                    <a:pt x="64" y="3"/>
                    <a:pt x="63" y="4"/>
                  </a:cubicBezTo>
                  <a:cubicBezTo>
                    <a:pt x="59" y="5"/>
                    <a:pt x="57" y="8"/>
                    <a:pt x="58" y="12"/>
                  </a:cubicBezTo>
                  <a:cubicBezTo>
                    <a:pt x="58" y="17"/>
                    <a:pt x="58" y="22"/>
                    <a:pt x="58" y="26"/>
                  </a:cubicBezTo>
                  <a:cubicBezTo>
                    <a:pt x="58" y="39"/>
                    <a:pt x="58" y="51"/>
                    <a:pt x="58" y="64"/>
                  </a:cubicBezTo>
                  <a:cubicBezTo>
                    <a:pt x="58" y="66"/>
                    <a:pt x="58" y="67"/>
                    <a:pt x="58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69" name="Freeform 53">
              <a:extLst>
                <a:ext uri="{FF2B5EF4-FFF2-40B4-BE49-F238E27FC236}">
                  <a16:creationId xmlns:a16="http://schemas.microsoft.com/office/drawing/2014/main" id="{B0809F50-496A-4255-B4DE-C9A321AB70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00062" y="26009575"/>
              <a:ext cx="353921" cy="503354"/>
            </a:xfrm>
            <a:custGeom>
              <a:avLst/>
              <a:gdLst>
                <a:gd name="T0" fmla="*/ 9 w 50"/>
                <a:gd name="T1" fmla="*/ 71 h 71"/>
                <a:gd name="T2" fmla="*/ 31 w 50"/>
                <a:gd name="T3" fmla="*/ 41 h 71"/>
                <a:gd name="T4" fmla="*/ 23 w 50"/>
                <a:gd name="T5" fmla="*/ 44 h 71"/>
                <a:gd name="T6" fmla="*/ 3 w 50"/>
                <a:gd name="T7" fmla="*/ 33 h 71"/>
                <a:gd name="T8" fmla="*/ 3 w 50"/>
                <a:gd name="T9" fmla="*/ 13 h 71"/>
                <a:gd name="T10" fmla="*/ 21 w 50"/>
                <a:gd name="T11" fmla="*/ 1 h 71"/>
                <a:gd name="T12" fmla="*/ 41 w 50"/>
                <a:gd name="T13" fmla="*/ 11 h 71"/>
                <a:gd name="T14" fmla="*/ 34 w 50"/>
                <a:gd name="T15" fmla="*/ 59 h 71"/>
                <a:gd name="T16" fmla="*/ 9 w 50"/>
                <a:gd name="T17" fmla="*/ 71 h 71"/>
                <a:gd name="T18" fmla="*/ 31 w 50"/>
                <a:gd name="T19" fmla="*/ 32 h 71"/>
                <a:gd name="T20" fmla="*/ 32 w 50"/>
                <a:gd name="T21" fmla="*/ 32 h 71"/>
                <a:gd name="T22" fmla="*/ 28 w 50"/>
                <a:gd name="T23" fmla="*/ 12 h 71"/>
                <a:gd name="T24" fmla="*/ 25 w 50"/>
                <a:gd name="T25" fmla="*/ 6 h 71"/>
                <a:gd name="T26" fmla="*/ 19 w 50"/>
                <a:gd name="T27" fmla="*/ 3 h 71"/>
                <a:gd name="T28" fmla="*/ 15 w 50"/>
                <a:gd name="T29" fmla="*/ 8 h 71"/>
                <a:gd name="T30" fmla="*/ 14 w 50"/>
                <a:gd name="T31" fmla="*/ 10 h 71"/>
                <a:gd name="T32" fmla="*/ 18 w 50"/>
                <a:gd name="T33" fmla="*/ 32 h 71"/>
                <a:gd name="T34" fmla="*/ 21 w 50"/>
                <a:gd name="T35" fmla="*/ 37 h 71"/>
                <a:gd name="T36" fmla="*/ 29 w 50"/>
                <a:gd name="T37" fmla="*/ 39 h 71"/>
                <a:gd name="T38" fmla="*/ 31 w 50"/>
                <a:gd name="T39" fmla="*/ 33 h 71"/>
                <a:gd name="T40" fmla="*/ 31 w 50"/>
                <a:gd name="T41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0" h="71">
                  <a:moveTo>
                    <a:pt x="9" y="71"/>
                  </a:moveTo>
                  <a:cubicBezTo>
                    <a:pt x="22" y="66"/>
                    <a:pt x="29" y="55"/>
                    <a:pt x="31" y="41"/>
                  </a:cubicBezTo>
                  <a:cubicBezTo>
                    <a:pt x="28" y="42"/>
                    <a:pt x="26" y="43"/>
                    <a:pt x="23" y="44"/>
                  </a:cubicBezTo>
                  <a:cubicBezTo>
                    <a:pt x="14" y="46"/>
                    <a:pt x="7" y="42"/>
                    <a:pt x="3" y="33"/>
                  </a:cubicBezTo>
                  <a:cubicBezTo>
                    <a:pt x="0" y="26"/>
                    <a:pt x="1" y="19"/>
                    <a:pt x="3" y="13"/>
                  </a:cubicBezTo>
                  <a:cubicBezTo>
                    <a:pt x="7" y="5"/>
                    <a:pt x="13" y="1"/>
                    <a:pt x="21" y="1"/>
                  </a:cubicBezTo>
                  <a:cubicBezTo>
                    <a:pt x="29" y="0"/>
                    <a:pt x="36" y="3"/>
                    <a:pt x="41" y="11"/>
                  </a:cubicBezTo>
                  <a:cubicBezTo>
                    <a:pt x="50" y="26"/>
                    <a:pt x="47" y="47"/>
                    <a:pt x="34" y="59"/>
                  </a:cubicBezTo>
                  <a:cubicBezTo>
                    <a:pt x="28" y="65"/>
                    <a:pt x="17" y="70"/>
                    <a:pt x="9" y="71"/>
                  </a:cubicBezTo>
                  <a:close/>
                  <a:moveTo>
                    <a:pt x="31" y="32"/>
                  </a:moveTo>
                  <a:cubicBezTo>
                    <a:pt x="31" y="32"/>
                    <a:pt x="31" y="32"/>
                    <a:pt x="32" y="32"/>
                  </a:cubicBezTo>
                  <a:cubicBezTo>
                    <a:pt x="30" y="25"/>
                    <a:pt x="29" y="19"/>
                    <a:pt x="28" y="12"/>
                  </a:cubicBezTo>
                  <a:cubicBezTo>
                    <a:pt x="27" y="10"/>
                    <a:pt x="26" y="8"/>
                    <a:pt x="25" y="6"/>
                  </a:cubicBezTo>
                  <a:cubicBezTo>
                    <a:pt x="24" y="4"/>
                    <a:pt x="22" y="3"/>
                    <a:pt x="19" y="3"/>
                  </a:cubicBezTo>
                  <a:cubicBezTo>
                    <a:pt x="17" y="4"/>
                    <a:pt x="15" y="5"/>
                    <a:pt x="15" y="8"/>
                  </a:cubicBezTo>
                  <a:cubicBezTo>
                    <a:pt x="15" y="9"/>
                    <a:pt x="14" y="10"/>
                    <a:pt x="14" y="10"/>
                  </a:cubicBezTo>
                  <a:cubicBezTo>
                    <a:pt x="15" y="18"/>
                    <a:pt x="16" y="25"/>
                    <a:pt x="18" y="32"/>
                  </a:cubicBezTo>
                  <a:cubicBezTo>
                    <a:pt x="19" y="34"/>
                    <a:pt x="20" y="35"/>
                    <a:pt x="21" y="37"/>
                  </a:cubicBezTo>
                  <a:cubicBezTo>
                    <a:pt x="23" y="39"/>
                    <a:pt x="25" y="39"/>
                    <a:pt x="29" y="39"/>
                  </a:cubicBezTo>
                  <a:cubicBezTo>
                    <a:pt x="32" y="38"/>
                    <a:pt x="31" y="35"/>
                    <a:pt x="31" y="33"/>
                  </a:cubicBezTo>
                  <a:cubicBezTo>
                    <a:pt x="31" y="33"/>
                    <a:pt x="31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70" name="Freeform 54">
              <a:extLst>
                <a:ext uri="{FF2B5EF4-FFF2-40B4-BE49-F238E27FC236}">
                  <a16:creationId xmlns:a16="http://schemas.microsoft.com/office/drawing/2014/main" id="{9F87CF65-112C-4ABD-B2D1-00BAFED66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3703" y="20386164"/>
              <a:ext cx="471894" cy="534814"/>
            </a:xfrm>
            <a:custGeom>
              <a:avLst/>
              <a:gdLst>
                <a:gd name="T0" fmla="*/ 42 w 68"/>
                <a:gd name="T1" fmla="*/ 7 h 77"/>
                <a:gd name="T2" fmla="*/ 62 w 68"/>
                <a:gd name="T3" fmla="*/ 0 h 77"/>
                <a:gd name="T4" fmla="*/ 60 w 68"/>
                <a:gd name="T5" fmla="*/ 3 h 77"/>
                <a:gd name="T6" fmla="*/ 57 w 68"/>
                <a:gd name="T7" fmla="*/ 12 h 77"/>
                <a:gd name="T8" fmla="*/ 65 w 68"/>
                <a:gd name="T9" fmla="*/ 40 h 77"/>
                <a:gd name="T10" fmla="*/ 67 w 68"/>
                <a:gd name="T11" fmla="*/ 55 h 77"/>
                <a:gd name="T12" fmla="*/ 62 w 68"/>
                <a:gd name="T13" fmla="*/ 68 h 77"/>
                <a:gd name="T14" fmla="*/ 34 w 68"/>
                <a:gd name="T15" fmla="*/ 76 h 77"/>
                <a:gd name="T16" fmla="*/ 21 w 68"/>
                <a:gd name="T17" fmla="*/ 66 h 77"/>
                <a:gd name="T18" fmla="*/ 19 w 68"/>
                <a:gd name="T19" fmla="*/ 60 h 77"/>
                <a:gd name="T20" fmla="*/ 10 w 68"/>
                <a:gd name="T21" fmla="*/ 27 h 77"/>
                <a:gd name="T22" fmla="*/ 9 w 68"/>
                <a:gd name="T23" fmla="*/ 25 h 77"/>
                <a:gd name="T24" fmla="*/ 2 w 68"/>
                <a:gd name="T25" fmla="*/ 20 h 77"/>
                <a:gd name="T26" fmla="*/ 0 w 68"/>
                <a:gd name="T27" fmla="*/ 19 h 77"/>
                <a:gd name="T28" fmla="*/ 27 w 68"/>
                <a:gd name="T29" fmla="*/ 10 h 77"/>
                <a:gd name="T30" fmla="*/ 30 w 68"/>
                <a:gd name="T31" fmla="*/ 10 h 77"/>
                <a:gd name="T32" fmla="*/ 30 w 68"/>
                <a:gd name="T33" fmla="*/ 11 h 77"/>
                <a:gd name="T34" fmla="*/ 27 w 68"/>
                <a:gd name="T35" fmla="*/ 12 h 77"/>
                <a:gd name="T36" fmla="*/ 24 w 68"/>
                <a:gd name="T37" fmla="*/ 20 h 77"/>
                <a:gd name="T38" fmla="*/ 34 w 68"/>
                <a:gd name="T39" fmla="*/ 59 h 77"/>
                <a:gd name="T40" fmla="*/ 35 w 68"/>
                <a:gd name="T41" fmla="*/ 61 h 77"/>
                <a:gd name="T42" fmla="*/ 50 w 68"/>
                <a:gd name="T43" fmla="*/ 70 h 77"/>
                <a:gd name="T44" fmla="*/ 64 w 68"/>
                <a:gd name="T45" fmla="*/ 55 h 77"/>
                <a:gd name="T46" fmla="*/ 63 w 68"/>
                <a:gd name="T47" fmla="*/ 45 h 77"/>
                <a:gd name="T48" fmla="*/ 54 w 68"/>
                <a:gd name="T49" fmla="*/ 15 h 77"/>
                <a:gd name="T50" fmla="*/ 44 w 68"/>
                <a:gd name="T51" fmla="*/ 7 h 77"/>
                <a:gd name="T52" fmla="*/ 42 w 68"/>
                <a:gd name="T53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8" h="77">
                  <a:moveTo>
                    <a:pt x="42" y="7"/>
                  </a:moveTo>
                  <a:cubicBezTo>
                    <a:pt x="45" y="4"/>
                    <a:pt x="57" y="1"/>
                    <a:pt x="62" y="0"/>
                  </a:cubicBezTo>
                  <a:cubicBezTo>
                    <a:pt x="61" y="1"/>
                    <a:pt x="61" y="2"/>
                    <a:pt x="60" y="3"/>
                  </a:cubicBezTo>
                  <a:cubicBezTo>
                    <a:pt x="57" y="5"/>
                    <a:pt x="56" y="8"/>
                    <a:pt x="57" y="12"/>
                  </a:cubicBezTo>
                  <a:cubicBezTo>
                    <a:pt x="60" y="21"/>
                    <a:pt x="63" y="31"/>
                    <a:pt x="65" y="40"/>
                  </a:cubicBezTo>
                  <a:cubicBezTo>
                    <a:pt x="66" y="45"/>
                    <a:pt x="67" y="50"/>
                    <a:pt x="67" y="55"/>
                  </a:cubicBezTo>
                  <a:cubicBezTo>
                    <a:pt x="68" y="61"/>
                    <a:pt x="66" y="65"/>
                    <a:pt x="62" y="68"/>
                  </a:cubicBezTo>
                  <a:cubicBezTo>
                    <a:pt x="54" y="74"/>
                    <a:pt x="44" y="77"/>
                    <a:pt x="34" y="76"/>
                  </a:cubicBezTo>
                  <a:cubicBezTo>
                    <a:pt x="28" y="75"/>
                    <a:pt x="24" y="72"/>
                    <a:pt x="21" y="66"/>
                  </a:cubicBezTo>
                  <a:cubicBezTo>
                    <a:pt x="20" y="64"/>
                    <a:pt x="19" y="62"/>
                    <a:pt x="19" y="60"/>
                  </a:cubicBezTo>
                  <a:cubicBezTo>
                    <a:pt x="16" y="49"/>
                    <a:pt x="13" y="38"/>
                    <a:pt x="10" y="27"/>
                  </a:cubicBezTo>
                  <a:cubicBezTo>
                    <a:pt x="10" y="27"/>
                    <a:pt x="9" y="26"/>
                    <a:pt x="9" y="25"/>
                  </a:cubicBezTo>
                  <a:cubicBezTo>
                    <a:pt x="8" y="22"/>
                    <a:pt x="6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8" y="15"/>
                    <a:pt x="18" y="13"/>
                    <a:pt x="27" y="10"/>
                  </a:cubicBezTo>
                  <a:cubicBezTo>
                    <a:pt x="28" y="10"/>
                    <a:pt x="29" y="10"/>
                    <a:pt x="30" y="10"/>
                  </a:cubicBezTo>
                  <a:cubicBezTo>
                    <a:pt x="30" y="10"/>
                    <a:pt x="30" y="10"/>
                    <a:pt x="30" y="11"/>
                  </a:cubicBezTo>
                  <a:cubicBezTo>
                    <a:pt x="29" y="11"/>
                    <a:pt x="28" y="12"/>
                    <a:pt x="27" y="12"/>
                  </a:cubicBezTo>
                  <a:cubicBezTo>
                    <a:pt x="24" y="14"/>
                    <a:pt x="23" y="16"/>
                    <a:pt x="24" y="20"/>
                  </a:cubicBezTo>
                  <a:cubicBezTo>
                    <a:pt x="27" y="33"/>
                    <a:pt x="31" y="46"/>
                    <a:pt x="34" y="59"/>
                  </a:cubicBezTo>
                  <a:cubicBezTo>
                    <a:pt x="35" y="60"/>
                    <a:pt x="35" y="60"/>
                    <a:pt x="35" y="61"/>
                  </a:cubicBezTo>
                  <a:cubicBezTo>
                    <a:pt x="38" y="68"/>
                    <a:pt x="43" y="71"/>
                    <a:pt x="50" y="70"/>
                  </a:cubicBezTo>
                  <a:cubicBezTo>
                    <a:pt x="59" y="68"/>
                    <a:pt x="64" y="63"/>
                    <a:pt x="64" y="55"/>
                  </a:cubicBezTo>
                  <a:cubicBezTo>
                    <a:pt x="64" y="51"/>
                    <a:pt x="63" y="48"/>
                    <a:pt x="63" y="45"/>
                  </a:cubicBezTo>
                  <a:cubicBezTo>
                    <a:pt x="60" y="35"/>
                    <a:pt x="57" y="25"/>
                    <a:pt x="54" y="15"/>
                  </a:cubicBezTo>
                  <a:cubicBezTo>
                    <a:pt x="52" y="8"/>
                    <a:pt x="51" y="7"/>
                    <a:pt x="44" y="7"/>
                  </a:cubicBezTo>
                  <a:cubicBezTo>
                    <a:pt x="43" y="7"/>
                    <a:pt x="43" y="7"/>
                    <a:pt x="42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71" name="Freeform 55">
              <a:extLst>
                <a:ext uri="{FF2B5EF4-FFF2-40B4-BE49-F238E27FC236}">
                  <a16:creationId xmlns:a16="http://schemas.microsoft.com/office/drawing/2014/main" id="{51971117-C1ED-4363-98CD-BF4F681FE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371" y="22195094"/>
              <a:ext cx="550543" cy="440435"/>
            </a:xfrm>
            <a:custGeom>
              <a:avLst/>
              <a:gdLst>
                <a:gd name="T0" fmla="*/ 0 w 79"/>
                <a:gd name="T1" fmla="*/ 22 h 63"/>
                <a:gd name="T2" fmla="*/ 20 w 79"/>
                <a:gd name="T3" fmla="*/ 13 h 63"/>
                <a:gd name="T4" fmla="*/ 20 w 79"/>
                <a:gd name="T5" fmla="*/ 17 h 63"/>
                <a:gd name="T6" fmla="*/ 12 w 79"/>
                <a:gd name="T7" fmla="*/ 26 h 63"/>
                <a:gd name="T8" fmla="*/ 13 w 79"/>
                <a:gd name="T9" fmla="*/ 46 h 63"/>
                <a:gd name="T10" fmla="*/ 24 w 79"/>
                <a:gd name="T11" fmla="*/ 50 h 63"/>
                <a:gd name="T12" fmla="*/ 32 w 79"/>
                <a:gd name="T13" fmla="*/ 42 h 63"/>
                <a:gd name="T14" fmla="*/ 32 w 79"/>
                <a:gd name="T15" fmla="*/ 35 h 63"/>
                <a:gd name="T16" fmla="*/ 35 w 79"/>
                <a:gd name="T17" fmla="*/ 14 h 63"/>
                <a:gd name="T18" fmla="*/ 51 w 79"/>
                <a:gd name="T19" fmla="*/ 1 h 63"/>
                <a:gd name="T20" fmla="*/ 66 w 79"/>
                <a:gd name="T21" fmla="*/ 7 h 63"/>
                <a:gd name="T22" fmla="*/ 73 w 79"/>
                <a:gd name="T23" fmla="*/ 24 h 63"/>
                <a:gd name="T24" fmla="*/ 73 w 79"/>
                <a:gd name="T25" fmla="*/ 28 h 63"/>
                <a:gd name="T26" fmla="*/ 76 w 79"/>
                <a:gd name="T27" fmla="*/ 32 h 63"/>
                <a:gd name="T28" fmla="*/ 79 w 79"/>
                <a:gd name="T29" fmla="*/ 34 h 63"/>
                <a:gd name="T30" fmla="*/ 59 w 79"/>
                <a:gd name="T31" fmla="*/ 42 h 63"/>
                <a:gd name="T32" fmla="*/ 62 w 79"/>
                <a:gd name="T33" fmla="*/ 38 h 63"/>
                <a:gd name="T34" fmla="*/ 69 w 79"/>
                <a:gd name="T35" fmla="*/ 26 h 63"/>
                <a:gd name="T36" fmla="*/ 65 w 79"/>
                <a:gd name="T37" fmla="*/ 12 h 63"/>
                <a:gd name="T38" fmla="*/ 50 w 79"/>
                <a:gd name="T39" fmla="*/ 14 h 63"/>
                <a:gd name="T40" fmla="*/ 49 w 79"/>
                <a:gd name="T41" fmla="*/ 21 h 63"/>
                <a:gd name="T42" fmla="*/ 48 w 79"/>
                <a:gd name="T43" fmla="*/ 39 h 63"/>
                <a:gd name="T44" fmla="*/ 45 w 79"/>
                <a:gd name="T45" fmla="*/ 50 h 63"/>
                <a:gd name="T46" fmla="*/ 15 w 79"/>
                <a:gd name="T47" fmla="*/ 53 h 63"/>
                <a:gd name="T48" fmla="*/ 7 w 79"/>
                <a:gd name="T49" fmla="*/ 34 h 63"/>
                <a:gd name="T50" fmla="*/ 0 w 79"/>
                <a:gd name="T51" fmla="*/ 2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9" h="63">
                  <a:moveTo>
                    <a:pt x="0" y="22"/>
                  </a:moveTo>
                  <a:cubicBezTo>
                    <a:pt x="7" y="19"/>
                    <a:pt x="14" y="16"/>
                    <a:pt x="20" y="13"/>
                  </a:cubicBezTo>
                  <a:cubicBezTo>
                    <a:pt x="22" y="15"/>
                    <a:pt x="21" y="16"/>
                    <a:pt x="20" y="17"/>
                  </a:cubicBezTo>
                  <a:cubicBezTo>
                    <a:pt x="17" y="20"/>
                    <a:pt x="14" y="23"/>
                    <a:pt x="12" y="26"/>
                  </a:cubicBezTo>
                  <a:cubicBezTo>
                    <a:pt x="8" y="33"/>
                    <a:pt x="9" y="39"/>
                    <a:pt x="13" y="46"/>
                  </a:cubicBezTo>
                  <a:cubicBezTo>
                    <a:pt x="16" y="50"/>
                    <a:pt x="19" y="51"/>
                    <a:pt x="24" y="50"/>
                  </a:cubicBezTo>
                  <a:cubicBezTo>
                    <a:pt x="28" y="49"/>
                    <a:pt x="31" y="46"/>
                    <a:pt x="32" y="42"/>
                  </a:cubicBezTo>
                  <a:cubicBezTo>
                    <a:pt x="32" y="40"/>
                    <a:pt x="32" y="37"/>
                    <a:pt x="32" y="35"/>
                  </a:cubicBezTo>
                  <a:cubicBezTo>
                    <a:pt x="33" y="28"/>
                    <a:pt x="33" y="21"/>
                    <a:pt x="35" y="14"/>
                  </a:cubicBezTo>
                  <a:cubicBezTo>
                    <a:pt x="37" y="6"/>
                    <a:pt x="43" y="2"/>
                    <a:pt x="51" y="1"/>
                  </a:cubicBezTo>
                  <a:cubicBezTo>
                    <a:pt x="57" y="0"/>
                    <a:pt x="62" y="3"/>
                    <a:pt x="66" y="7"/>
                  </a:cubicBezTo>
                  <a:cubicBezTo>
                    <a:pt x="70" y="12"/>
                    <a:pt x="72" y="18"/>
                    <a:pt x="73" y="24"/>
                  </a:cubicBezTo>
                  <a:cubicBezTo>
                    <a:pt x="73" y="26"/>
                    <a:pt x="73" y="27"/>
                    <a:pt x="73" y="28"/>
                  </a:cubicBezTo>
                  <a:cubicBezTo>
                    <a:pt x="73" y="30"/>
                    <a:pt x="74" y="32"/>
                    <a:pt x="76" y="32"/>
                  </a:cubicBezTo>
                  <a:cubicBezTo>
                    <a:pt x="77" y="32"/>
                    <a:pt x="78" y="33"/>
                    <a:pt x="79" y="34"/>
                  </a:cubicBezTo>
                  <a:cubicBezTo>
                    <a:pt x="75" y="37"/>
                    <a:pt x="63" y="42"/>
                    <a:pt x="59" y="42"/>
                  </a:cubicBezTo>
                  <a:cubicBezTo>
                    <a:pt x="60" y="40"/>
                    <a:pt x="61" y="39"/>
                    <a:pt x="62" y="38"/>
                  </a:cubicBezTo>
                  <a:cubicBezTo>
                    <a:pt x="65" y="34"/>
                    <a:pt x="68" y="31"/>
                    <a:pt x="69" y="26"/>
                  </a:cubicBezTo>
                  <a:cubicBezTo>
                    <a:pt x="70" y="21"/>
                    <a:pt x="69" y="16"/>
                    <a:pt x="65" y="12"/>
                  </a:cubicBezTo>
                  <a:cubicBezTo>
                    <a:pt x="61" y="7"/>
                    <a:pt x="53" y="8"/>
                    <a:pt x="50" y="14"/>
                  </a:cubicBezTo>
                  <a:cubicBezTo>
                    <a:pt x="49" y="16"/>
                    <a:pt x="49" y="19"/>
                    <a:pt x="49" y="21"/>
                  </a:cubicBezTo>
                  <a:cubicBezTo>
                    <a:pt x="48" y="27"/>
                    <a:pt x="49" y="33"/>
                    <a:pt x="48" y="39"/>
                  </a:cubicBezTo>
                  <a:cubicBezTo>
                    <a:pt x="47" y="42"/>
                    <a:pt x="47" y="46"/>
                    <a:pt x="45" y="50"/>
                  </a:cubicBezTo>
                  <a:cubicBezTo>
                    <a:pt x="39" y="60"/>
                    <a:pt x="24" y="63"/>
                    <a:pt x="15" y="53"/>
                  </a:cubicBezTo>
                  <a:cubicBezTo>
                    <a:pt x="11" y="47"/>
                    <a:pt x="8" y="41"/>
                    <a:pt x="7" y="34"/>
                  </a:cubicBezTo>
                  <a:cubicBezTo>
                    <a:pt x="5" y="27"/>
                    <a:pt x="5" y="27"/>
                    <a:pt x="0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72" name="Freeform 56">
              <a:extLst>
                <a:ext uri="{FF2B5EF4-FFF2-40B4-BE49-F238E27FC236}">
                  <a16:creationId xmlns:a16="http://schemas.microsoft.com/office/drawing/2014/main" id="{A9659DA4-2A51-43A6-922C-5D9741A26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2235" y="24263565"/>
              <a:ext cx="542679" cy="503354"/>
            </a:xfrm>
            <a:custGeom>
              <a:avLst/>
              <a:gdLst>
                <a:gd name="T0" fmla="*/ 64 w 77"/>
                <a:gd name="T1" fmla="*/ 40 h 72"/>
                <a:gd name="T2" fmla="*/ 65 w 77"/>
                <a:gd name="T3" fmla="*/ 37 h 72"/>
                <a:gd name="T4" fmla="*/ 59 w 77"/>
                <a:gd name="T5" fmla="*/ 30 h 72"/>
                <a:gd name="T6" fmla="*/ 45 w 77"/>
                <a:gd name="T7" fmla="*/ 32 h 72"/>
                <a:gd name="T8" fmla="*/ 37 w 77"/>
                <a:gd name="T9" fmla="*/ 32 h 72"/>
                <a:gd name="T10" fmla="*/ 33 w 77"/>
                <a:gd name="T11" fmla="*/ 33 h 72"/>
                <a:gd name="T12" fmla="*/ 39 w 77"/>
                <a:gd name="T13" fmla="*/ 41 h 72"/>
                <a:gd name="T14" fmla="*/ 47 w 77"/>
                <a:gd name="T15" fmla="*/ 52 h 72"/>
                <a:gd name="T16" fmla="*/ 50 w 77"/>
                <a:gd name="T17" fmla="*/ 56 h 72"/>
                <a:gd name="T18" fmla="*/ 57 w 77"/>
                <a:gd name="T19" fmla="*/ 55 h 72"/>
                <a:gd name="T20" fmla="*/ 60 w 77"/>
                <a:gd name="T21" fmla="*/ 51 h 72"/>
                <a:gd name="T22" fmla="*/ 53 w 77"/>
                <a:gd name="T23" fmla="*/ 72 h 72"/>
                <a:gd name="T24" fmla="*/ 52 w 77"/>
                <a:gd name="T25" fmla="*/ 71 h 72"/>
                <a:gd name="T26" fmla="*/ 48 w 77"/>
                <a:gd name="T27" fmla="*/ 60 h 72"/>
                <a:gd name="T28" fmla="*/ 31 w 77"/>
                <a:gd name="T29" fmla="*/ 37 h 72"/>
                <a:gd name="T30" fmla="*/ 26 w 77"/>
                <a:gd name="T31" fmla="*/ 33 h 72"/>
                <a:gd name="T32" fmla="*/ 13 w 77"/>
                <a:gd name="T33" fmla="*/ 27 h 72"/>
                <a:gd name="T34" fmla="*/ 2 w 77"/>
                <a:gd name="T35" fmla="*/ 31 h 72"/>
                <a:gd name="T36" fmla="*/ 1 w 77"/>
                <a:gd name="T37" fmla="*/ 32 h 72"/>
                <a:gd name="T38" fmla="*/ 0 w 77"/>
                <a:gd name="T39" fmla="*/ 30 h 72"/>
                <a:gd name="T40" fmla="*/ 12 w 77"/>
                <a:gd name="T41" fmla="*/ 1 h 72"/>
                <a:gd name="T42" fmla="*/ 13 w 77"/>
                <a:gd name="T43" fmla="*/ 0 h 72"/>
                <a:gd name="T44" fmla="*/ 13 w 77"/>
                <a:gd name="T45" fmla="*/ 3 h 72"/>
                <a:gd name="T46" fmla="*/ 18 w 77"/>
                <a:gd name="T47" fmla="*/ 12 h 72"/>
                <a:gd name="T48" fmla="*/ 30 w 77"/>
                <a:gd name="T49" fmla="*/ 17 h 72"/>
                <a:gd name="T50" fmla="*/ 34 w 77"/>
                <a:gd name="T51" fmla="*/ 18 h 72"/>
                <a:gd name="T52" fmla="*/ 67 w 77"/>
                <a:gd name="T53" fmla="*/ 14 h 72"/>
                <a:gd name="T54" fmla="*/ 76 w 77"/>
                <a:gd name="T55" fmla="*/ 8 h 72"/>
                <a:gd name="T56" fmla="*/ 77 w 77"/>
                <a:gd name="T57" fmla="*/ 10 h 72"/>
                <a:gd name="T58" fmla="*/ 66 w 77"/>
                <a:gd name="T59" fmla="*/ 39 h 72"/>
                <a:gd name="T60" fmla="*/ 64 w 77"/>
                <a:gd name="T61" fmla="*/ 4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7" h="72">
                  <a:moveTo>
                    <a:pt x="64" y="40"/>
                  </a:moveTo>
                  <a:cubicBezTo>
                    <a:pt x="65" y="39"/>
                    <a:pt x="65" y="38"/>
                    <a:pt x="65" y="37"/>
                  </a:cubicBezTo>
                  <a:cubicBezTo>
                    <a:pt x="67" y="31"/>
                    <a:pt x="66" y="30"/>
                    <a:pt x="59" y="30"/>
                  </a:cubicBezTo>
                  <a:cubicBezTo>
                    <a:pt x="54" y="31"/>
                    <a:pt x="50" y="31"/>
                    <a:pt x="45" y="32"/>
                  </a:cubicBezTo>
                  <a:cubicBezTo>
                    <a:pt x="42" y="32"/>
                    <a:pt x="40" y="32"/>
                    <a:pt x="37" y="32"/>
                  </a:cubicBezTo>
                  <a:cubicBezTo>
                    <a:pt x="36" y="33"/>
                    <a:pt x="35" y="33"/>
                    <a:pt x="33" y="33"/>
                  </a:cubicBezTo>
                  <a:cubicBezTo>
                    <a:pt x="35" y="36"/>
                    <a:pt x="37" y="39"/>
                    <a:pt x="39" y="41"/>
                  </a:cubicBezTo>
                  <a:cubicBezTo>
                    <a:pt x="41" y="45"/>
                    <a:pt x="44" y="48"/>
                    <a:pt x="47" y="52"/>
                  </a:cubicBezTo>
                  <a:cubicBezTo>
                    <a:pt x="48" y="53"/>
                    <a:pt x="49" y="55"/>
                    <a:pt x="50" y="56"/>
                  </a:cubicBezTo>
                  <a:cubicBezTo>
                    <a:pt x="53" y="58"/>
                    <a:pt x="55" y="58"/>
                    <a:pt x="57" y="55"/>
                  </a:cubicBezTo>
                  <a:cubicBezTo>
                    <a:pt x="58" y="54"/>
                    <a:pt x="59" y="53"/>
                    <a:pt x="60" y="51"/>
                  </a:cubicBezTo>
                  <a:cubicBezTo>
                    <a:pt x="60" y="55"/>
                    <a:pt x="56" y="68"/>
                    <a:pt x="53" y="72"/>
                  </a:cubicBezTo>
                  <a:cubicBezTo>
                    <a:pt x="53" y="71"/>
                    <a:pt x="52" y="71"/>
                    <a:pt x="52" y="71"/>
                  </a:cubicBezTo>
                  <a:cubicBezTo>
                    <a:pt x="52" y="67"/>
                    <a:pt x="50" y="64"/>
                    <a:pt x="48" y="60"/>
                  </a:cubicBezTo>
                  <a:cubicBezTo>
                    <a:pt x="42" y="53"/>
                    <a:pt x="37" y="45"/>
                    <a:pt x="31" y="37"/>
                  </a:cubicBezTo>
                  <a:cubicBezTo>
                    <a:pt x="30" y="35"/>
                    <a:pt x="29" y="34"/>
                    <a:pt x="26" y="33"/>
                  </a:cubicBezTo>
                  <a:cubicBezTo>
                    <a:pt x="22" y="31"/>
                    <a:pt x="17" y="29"/>
                    <a:pt x="13" y="27"/>
                  </a:cubicBezTo>
                  <a:cubicBezTo>
                    <a:pt x="7" y="25"/>
                    <a:pt x="6" y="25"/>
                    <a:pt x="2" y="31"/>
                  </a:cubicBezTo>
                  <a:cubicBezTo>
                    <a:pt x="2" y="31"/>
                    <a:pt x="1" y="31"/>
                    <a:pt x="1" y="32"/>
                  </a:cubicBezTo>
                  <a:cubicBezTo>
                    <a:pt x="1" y="31"/>
                    <a:pt x="0" y="31"/>
                    <a:pt x="0" y="30"/>
                  </a:cubicBezTo>
                  <a:cubicBezTo>
                    <a:pt x="4" y="20"/>
                    <a:pt x="8" y="11"/>
                    <a:pt x="12" y="1"/>
                  </a:cubicBezTo>
                  <a:cubicBezTo>
                    <a:pt x="12" y="1"/>
                    <a:pt x="12" y="0"/>
                    <a:pt x="13" y="0"/>
                  </a:cubicBezTo>
                  <a:cubicBezTo>
                    <a:pt x="13" y="1"/>
                    <a:pt x="13" y="2"/>
                    <a:pt x="13" y="3"/>
                  </a:cubicBezTo>
                  <a:cubicBezTo>
                    <a:pt x="12" y="8"/>
                    <a:pt x="13" y="10"/>
                    <a:pt x="18" y="12"/>
                  </a:cubicBezTo>
                  <a:cubicBezTo>
                    <a:pt x="22" y="14"/>
                    <a:pt x="26" y="16"/>
                    <a:pt x="30" y="17"/>
                  </a:cubicBezTo>
                  <a:cubicBezTo>
                    <a:pt x="31" y="18"/>
                    <a:pt x="33" y="18"/>
                    <a:pt x="34" y="18"/>
                  </a:cubicBezTo>
                  <a:cubicBezTo>
                    <a:pt x="45" y="17"/>
                    <a:pt x="56" y="15"/>
                    <a:pt x="67" y="14"/>
                  </a:cubicBezTo>
                  <a:cubicBezTo>
                    <a:pt x="70" y="13"/>
                    <a:pt x="74" y="12"/>
                    <a:pt x="76" y="8"/>
                  </a:cubicBezTo>
                  <a:cubicBezTo>
                    <a:pt x="77" y="9"/>
                    <a:pt x="77" y="10"/>
                    <a:pt x="77" y="10"/>
                  </a:cubicBezTo>
                  <a:cubicBezTo>
                    <a:pt x="74" y="20"/>
                    <a:pt x="70" y="29"/>
                    <a:pt x="66" y="39"/>
                  </a:cubicBezTo>
                  <a:cubicBezTo>
                    <a:pt x="66" y="39"/>
                    <a:pt x="66" y="39"/>
                    <a:pt x="64" y="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73" name="Freeform 57">
              <a:extLst>
                <a:ext uri="{FF2B5EF4-FFF2-40B4-BE49-F238E27FC236}">
                  <a16:creationId xmlns:a16="http://schemas.microsoft.com/office/drawing/2014/main" id="{6D2AD94D-A2FC-47E6-9333-74F53AD4AD8C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858" y="23484939"/>
              <a:ext cx="479759" cy="424705"/>
            </a:xfrm>
            <a:custGeom>
              <a:avLst/>
              <a:gdLst>
                <a:gd name="T0" fmla="*/ 5 w 68"/>
                <a:gd name="T1" fmla="*/ 10 h 61"/>
                <a:gd name="T2" fmla="*/ 5 w 68"/>
                <a:gd name="T3" fmla="*/ 13 h 61"/>
                <a:gd name="T4" fmla="*/ 12 w 68"/>
                <a:gd name="T5" fmla="*/ 20 h 61"/>
                <a:gd name="T6" fmla="*/ 37 w 68"/>
                <a:gd name="T7" fmla="*/ 22 h 61"/>
                <a:gd name="T8" fmla="*/ 61 w 68"/>
                <a:gd name="T9" fmla="*/ 23 h 61"/>
                <a:gd name="T10" fmla="*/ 64 w 68"/>
                <a:gd name="T11" fmla="*/ 23 h 61"/>
                <a:gd name="T12" fmla="*/ 63 w 68"/>
                <a:gd name="T13" fmla="*/ 14 h 61"/>
                <a:gd name="T14" fmla="*/ 58 w 68"/>
                <a:gd name="T15" fmla="*/ 6 h 61"/>
                <a:gd name="T16" fmla="*/ 50 w 68"/>
                <a:gd name="T17" fmla="*/ 1 h 61"/>
                <a:gd name="T18" fmla="*/ 68 w 68"/>
                <a:gd name="T19" fmla="*/ 2 h 61"/>
                <a:gd name="T20" fmla="*/ 64 w 68"/>
                <a:gd name="T21" fmla="*/ 61 h 61"/>
                <a:gd name="T22" fmla="*/ 46 w 68"/>
                <a:gd name="T23" fmla="*/ 60 h 61"/>
                <a:gd name="T24" fmla="*/ 47 w 68"/>
                <a:gd name="T25" fmla="*/ 57 h 61"/>
                <a:gd name="T26" fmla="*/ 49 w 68"/>
                <a:gd name="T27" fmla="*/ 57 h 61"/>
                <a:gd name="T28" fmla="*/ 63 w 68"/>
                <a:gd name="T29" fmla="*/ 40 h 61"/>
                <a:gd name="T30" fmla="*/ 60 w 68"/>
                <a:gd name="T31" fmla="*/ 39 h 61"/>
                <a:gd name="T32" fmla="*/ 17 w 68"/>
                <a:gd name="T33" fmla="*/ 36 h 61"/>
                <a:gd name="T34" fmla="*/ 12 w 68"/>
                <a:gd name="T35" fmla="*/ 35 h 61"/>
                <a:gd name="T36" fmla="*/ 3 w 68"/>
                <a:gd name="T37" fmla="*/ 41 h 61"/>
                <a:gd name="T38" fmla="*/ 2 w 68"/>
                <a:gd name="T39" fmla="*/ 45 h 61"/>
                <a:gd name="T40" fmla="*/ 2 w 68"/>
                <a:gd name="T41" fmla="*/ 36 h 61"/>
                <a:gd name="T42" fmla="*/ 2 w 68"/>
                <a:gd name="T43" fmla="*/ 27 h 61"/>
                <a:gd name="T44" fmla="*/ 3 w 68"/>
                <a:gd name="T45" fmla="*/ 18 h 61"/>
                <a:gd name="T46" fmla="*/ 4 w 68"/>
                <a:gd name="T47" fmla="*/ 9 h 61"/>
                <a:gd name="T48" fmla="*/ 5 w 68"/>
                <a:gd name="T49" fmla="*/ 1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" h="61">
                  <a:moveTo>
                    <a:pt x="5" y="10"/>
                  </a:moveTo>
                  <a:cubicBezTo>
                    <a:pt x="5" y="11"/>
                    <a:pt x="5" y="12"/>
                    <a:pt x="5" y="13"/>
                  </a:cubicBezTo>
                  <a:cubicBezTo>
                    <a:pt x="6" y="17"/>
                    <a:pt x="8" y="19"/>
                    <a:pt x="12" y="20"/>
                  </a:cubicBezTo>
                  <a:cubicBezTo>
                    <a:pt x="20" y="20"/>
                    <a:pt x="29" y="21"/>
                    <a:pt x="37" y="22"/>
                  </a:cubicBezTo>
                  <a:cubicBezTo>
                    <a:pt x="45" y="22"/>
                    <a:pt x="53" y="23"/>
                    <a:pt x="61" y="23"/>
                  </a:cubicBezTo>
                  <a:cubicBezTo>
                    <a:pt x="62" y="23"/>
                    <a:pt x="63" y="23"/>
                    <a:pt x="64" y="23"/>
                  </a:cubicBezTo>
                  <a:cubicBezTo>
                    <a:pt x="65" y="20"/>
                    <a:pt x="64" y="17"/>
                    <a:pt x="63" y="14"/>
                  </a:cubicBezTo>
                  <a:cubicBezTo>
                    <a:pt x="62" y="10"/>
                    <a:pt x="61" y="8"/>
                    <a:pt x="58" y="6"/>
                  </a:cubicBezTo>
                  <a:cubicBezTo>
                    <a:pt x="55" y="4"/>
                    <a:pt x="52" y="3"/>
                    <a:pt x="50" y="1"/>
                  </a:cubicBezTo>
                  <a:cubicBezTo>
                    <a:pt x="56" y="0"/>
                    <a:pt x="62" y="1"/>
                    <a:pt x="68" y="2"/>
                  </a:cubicBezTo>
                  <a:cubicBezTo>
                    <a:pt x="67" y="21"/>
                    <a:pt x="65" y="41"/>
                    <a:pt x="64" y="61"/>
                  </a:cubicBezTo>
                  <a:cubicBezTo>
                    <a:pt x="58" y="61"/>
                    <a:pt x="52" y="61"/>
                    <a:pt x="46" y="60"/>
                  </a:cubicBezTo>
                  <a:cubicBezTo>
                    <a:pt x="46" y="59"/>
                    <a:pt x="46" y="58"/>
                    <a:pt x="47" y="57"/>
                  </a:cubicBezTo>
                  <a:cubicBezTo>
                    <a:pt x="47" y="57"/>
                    <a:pt x="48" y="57"/>
                    <a:pt x="49" y="57"/>
                  </a:cubicBezTo>
                  <a:cubicBezTo>
                    <a:pt x="58" y="55"/>
                    <a:pt x="63" y="50"/>
                    <a:pt x="63" y="40"/>
                  </a:cubicBezTo>
                  <a:cubicBezTo>
                    <a:pt x="62" y="39"/>
                    <a:pt x="61" y="39"/>
                    <a:pt x="60" y="39"/>
                  </a:cubicBezTo>
                  <a:cubicBezTo>
                    <a:pt x="46" y="38"/>
                    <a:pt x="31" y="37"/>
                    <a:pt x="17" y="36"/>
                  </a:cubicBezTo>
                  <a:cubicBezTo>
                    <a:pt x="15" y="36"/>
                    <a:pt x="13" y="35"/>
                    <a:pt x="12" y="35"/>
                  </a:cubicBezTo>
                  <a:cubicBezTo>
                    <a:pt x="7" y="35"/>
                    <a:pt x="4" y="36"/>
                    <a:pt x="3" y="41"/>
                  </a:cubicBezTo>
                  <a:cubicBezTo>
                    <a:pt x="3" y="42"/>
                    <a:pt x="3" y="43"/>
                    <a:pt x="2" y="45"/>
                  </a:cubicBezTo>
                  <a:cubicBezTo>
                    <a:pt x="0" y="41"/>
                    <a:pt x="2" y="38"/>
                    <a:pt x="2" y="36"/>
                  </a:cubicBezTo>
                  <a:cubicBezTo>
                    <a:pt x="2" y="33"/>
                    <a:pt x="2" y="30"/>
                    <a:pt x="2" y="27"/>
                  </a:cubicBezTo>
                  <a:cubicBezTo>
                    <a:pt x="2" y="24"/>
                    <a:pt x="2" y="21"/>
                    <a:pt x="3" y="18"/>
                  </a:cubicBezTo>
                  <a:cubicBezTo>
                    <a:pt x="3" y="15"/>
                    <a:pt x="2" y="12"/>
                    <a:pt x="4" y="9"/>
                  </a:cubicBezTo>
                  <a:cubicBezTo>
                    <a:pt x="4" y="9"/>
                    <a:pt x="4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74" name="Freeform 58">
              <a:extLst>
                <a:ext uri="{FF2B5EF4-FFF2-40B4-BE49-F238E27FC236}">
                  <a16:creationId xmlns:a16="http://schemas.microsoft.com/office/drawing/2014/main" id="{FBF04BC2-9173-4560-A801-C3E77FAFAD0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0147" y="20480543"/>
              <a:ext cx="432570" cy="542679"/>
            </a:xfrm>
            <a:custGeom>
              <a:avLst/>
              <a:gdLst>
                <a:gd name="T0" fmla="*/ 6 w 61"/>
                <a:gd name="T1" fmla="*/ 77 h 77"/>
                <a:gd name="T2" fmla="*/ 5 w 61"/>
                <a:gd name="T3" fmla="*/ 71 h 77"/>
                <a:gd name="T4" fmla="*/ 5 w 61"/>
                <a:gd name="T5" fmla="*/ 14 h 77"/>
                <a:gd name="T6" fmla="*/ 0 w 61"/>
                <a:gd name="T7" fmla="*/ 1 h 77"/>
                <a:gd name="T8" fmla="*/ 29 w 61"/>
                <a:gd name="T9" fmla="*/ 14 h 77"/>
                <a:gd name="T10" fmla="*/ 25 w 61"/>
                <a:gd name="T11" fmla="*/ 13 h 77"/>
                <a:gd name="T12" fmla="*/ 20 w 61"/>
                <a:gd name="T13" fmla="*/ 16 h 77"/>
                <a:gd name="T14" fmla="*/ 20 w 61"/>
                <a:gd name="T15" fmla="*/ 19 h 77"/>
                <a:gd name="T16" fmla="*/ 19 w 61"/>
                <a:gd name="T17" fmla="*/ 55 h 77"/>
                <a:gd name="T18" fmla="*/ 20 w 61"/>
                <a:gd name="T19" fmla="*/ 57 h 77"/>
                <a:gd name="T20" fmla="*/ 21 w 61"/>
                <a:gd name="T21" fmla="*/ 57 h 77"/>
                <a:gd name="T22" fmla="*/ 45 w 61"/>
                <a:gd name="T23" fmla="*/ 31 h 77"/>
                <a:gd name="T24" fmla="*/ 45 w 61"/>
                <a:gd name="T25" fmla="*/ 31 h 77"/>
                <a:gd name="T26" fmla="*/ 44 w 61"/>
                <a:gd name="T27" fmla="*/ 21 h 77"/>
                <a:gd name="T28" fmla="*/ 43 w 61"/>
                <a:gd name="T29" fmla="*/ 19 h 77"/>
                <a:gd name="T30" fmla="*/ 61 w 61"/>
                <a:gd name="T31" fmla="*/ 26 h 77"/>
                <a:gd name="T32" fmla="*/ 59 w 61"/>
                <a:gd name="T33" fmla="*/ 27 h 77"/>
                <a:gd name="T34" fmla="*/ 49 w 61"/>
                <a:gd name="T35" fmla="*/ 32 h 77"/>
                <a:gd name="T36" fmla="*/ 10 w 61"/>
                <a:gd name="T37" fmla="*/ 73 h 77"/>
                <a:gd name="T38" fmla="*/ 6 w 61"/>
                <a:gd name="T3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1" h="77">
                  <a:moveTo>
                    <a:pt x="6" y="77"/>
                  </a:moveTo>
                  <a:cubicBezTo>
                    <a:pt x="5" y="74"/>
                    <a:pt x="5" y="73"/>
                    <a:pt x="5" y="71"/>
                  </a:cubicBezTo>
                  <a:cubicBezTo>
                    <a:pt x="5" y="52"/>
                    <a:pt x="5" y="33"/>
                    <a:pt x="5" y="14"/>
                  </a:cubicBezTo>
                  <a:cubicBezTo>
                    <a:pt x="5" y="9"/>
                    <a:pt x="5" y="4"/>
                    <a:pt x="0" y="1"/>
                  </a:cubicBezTo>
                  <a:cubicBezTo>
                    <a:pt x="4" y="0"/>
                    <a:pt x="26" y="10"/>
                    <a:pt x="29" y="14"/>
                  </a:cubicBezTo>
                  <a:cubicBezTo>
                    <a:pt x="28" y="13"/>
                    <a:pt x="27" y="13"/>
                    <a:pt x="25" y="13"/>
                  </a:cubicBezTo>
                  <a:cubicBezTo>
                    <a:pt x="22" y="12"/>
                    <a:pt x="21" y="13"/>
                    <a:pt x="20" y="16"/>
                  </a:cubicBezTo>
                  <a:cubicBezTo>
                    <a:pt x="20" y="17"/>
                    <a:pt x="20" y="18"/>
                    <a:pt x="20" y="19"/>
                  </a:cubicBezTo>
                  <a:cubicBezTo>
                    <a:pt x="19" y="31"/>
                    <a:pt x="19" y="43"/>
                    <a:pt x="19" y="55"/>
                  </a:cubicBezTo>
                  <a:cubicBezTo>
                    <a:pt x="19" y="55"/>
                    <a:pt x="19" y="56"/>
                    <a:pt x="20" y="57"/>
                  </a:cubicBezTo>
                  <a:cubicBezTo>
                    <a:pt x="20" y="57"/>
                    <a:pt x="21" y="57"/>
                    <a:pt x="21" y="57"/>
                  </a:cubicBezTo>
                  <a:cubicBezTo>
                    <a:pt x="29" y="48"/>
                    <a:pt x="37" y="40"/>
                    <a:pt x="45" y="31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9" y="26"/>
                    <a:pt x="49" y="24"/>
                    <a:pt x="44" y="21"/>
                  </a:cubicBezTo>
                  <a:cubicBezTo>
                    <a:pt x="43" y="20"/>
                    <a:pt x="43" y="20"/>
                    <a:pt x="43" y="19"/>
                  </a:cubicBezTo>
                  <a:cubicBezTo>
                    <a:pt x="49" y="20"/>
                    <a:pt x="55" y="23"/>
                    <a:pt x="61" y="26"/>
                  </a:cubicBezTo>
                  <a:cubicBezTo>
                    <a:pt x="60" y="27"/>
                    <a:pt x="60" y="27"/>
                    <a:pt x="59" y="27"/>
                  </a:cubicBezTo>
                  <a:cubicBezTo>
                    <a:pt x="55" y="27"/>
                    <a:pt x="52" y="29"/>
                    <a:pt x="49" y="32"/>
                  </a:cubicBezTo>
                  <a:cubicBezTo>
                    <a:pt x="36" y="46"/>
                    <a:pt x="23" y="60"/>
                    <a:pt x="10" y="73"/>
                  </a:cubicBezTo>
                  <a:cubicBezTo>
                    <a:pt x="9" y="74"/>
                    <a:pt x="8" y="75"/>
                    <a:pt x="6" y="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75" name="Freeform 59">
              <a:extLst>
                <a:ext uri="{FF2B5EF4-FFF2-40B4-BE49-F238E27FC236}">
                  <a16:creationId xmlns:a16="http://schemas.microsoft.com/office/drawing/2014/main" id="{10B5FD19-1004-4FBB-A735-BADE89DBC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5558" y="22053525"/>
              <a:ext cx="495489" cy="432570"/>
            </a:xfrm>
            <a:custGeom>
              <a:avLst/>
              <a:gdLst>
                <a:gd name="T0" fmla="*/ 0 w 71"/>
                <a:gd name="T1" fmla="*/ 32 h 61"/>
                <a:gd name="T2" fmla="*/ 15 w 71"/>
                <a:gd name="T3" fmla="*/ 0 h 61"/>
                <a:gd name="T4" fmla="*/ 14 w 71"/>
                <a:gd name="T5" fmla="*/ 3 h 61"/>
                <a:gd name="T6" fmla="*/ 19 w 71"/>
                <a:gd name="T7" fmla="*/ 13 h 61"/>
                <a:gd name="T8" fmla="*/ 58 w 71"/>
                <a:gd name="T9" fmla="*/ 33 h 61"/>
                <a:gd name="T10" fmla="*/ 68 w 71"/>
                <a:gd name="T11" fmla="*/ 31 h 61"/>
                <a:gd name="T12" fmla="*/ 71 w 71"/>
                <a:gd name="T13" fmla="*/ 28 h 61"/>
                <a:gd name="T14" fmla="*/ 56 w 71"/>
                <a:gd name="T15" fmla="*/ 61 h 61"/>
                <a:gd name="T16" fmla="*/ 56 w 71"/>
                <a:gd name="T17" fmla="*/ 57 h 61"/>
                <a:gd name="T18" fmla="*/ 52 w 71"/>
                <a:gd name="T19" fmla="*/ 47 h 61"/>
                <a:gd name="T20" fmla="*/ 13 w 71"/>
                <a:gd name="T21" fmla="*/ 28 h 61"/>
                <a:gd name="T22" fmla="*/ 1 w 71"/>
                <a:gd name="T23" fmla="*/ 30 h 61"/>
                <a:gd name="T24" fmla="*/ 0 w 71"/>
                <a:gd name="T25" fmla="*/ 3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61">
                  <a:moveTo>
                    <a:pt x="0" y="32"/>
                  </a:moveTo>
                  <a:cubicBezTo>
                    <a:pt x="0" y="27"/>
                    <a:pt x="11" y="4"/>
                    <a:pt x="15" y="0"/>
                  </a:cubicBezTo>
                  <a:cubicBezTo>
                    <a:pt x="14" y="1"/>
                    <a:pt x="14" y="2"/>
                    <a:pt x="14" y="3"/>
                  </a:cubicBezTo>
                  <a:cubicBezTo>
                    <a:pt x="13" y="9"/>
                    <a:pt x="14" y="11"/>
                    <a:pt x="19" y="13"/>
                  </a:cubicBezTo>
                  <a:cubicBezTo>
                    <a:pt x="32" y="20"/>
                    <a:pt x="45" y="27"/>
                    <a:pt x="58" y="33"/>
                  </a:cubicBezTo>
                  <a:cubicBezTo>
                    <a:pt x="63" y="36"/>
                    <a:pt x="65" y="35"/>
                    <a:pt x="68" y="31"/>
                  </a:cubicBezTo>
                  <a:cubicBezTo>
                    <a:pt x="69" y="30"/>
                    <a:pt x="70" y="29"/>
                    <a:pt x="71" y="28"/>
                  </a:cubicBezTo>
                  <a:cubicBezTo>
                    <a:pt x="70" y="32"/>
                    <a:pt x="60" y="56"/>
                    <a:pt x="56" y="61"/>
                  </a:cubicBezTo>
                  <a:cubicBezTo>
                    <a:pt x="56" y="59"/>
                    <a:pt x="56" y="58"/>
                    <a:pt x="56" y="57"/>
                  </a:cubicBezTo>
                  <a:cubicBezTo>
                    <a:pt x="57" y="52"/>
                    <a:pt x="56" y="50"/>
                    <a:pt x="52" y="47"/>
                  </a:cubicBezTo>
                  <a:cubicBezTo>
                    <a:pt x="39" y="41"/>
                    <a:pt x="26" y="34"/>
                    <a:pt x="13" y="28"/>
                  </a:cubicBezTo>
                  <a:cubicBezTo>
                    <a:pt x="7" y="25"/>
                    <a:pt x="6" y="25"/>
                    <a:pt x="1" y="30"/>
                  </a:cubicBezTo>
                  <a:cubicBezTo>
                    <a:pt x="1" y="31"/>
                    <a:pt x="1" y="31"/>
                    <a:pt x="0" y="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76" name="Freeform 60">
              <a:extLst>
                <a:ext uri="{FF2B5EF4-FFF2-40B4-BE49-F238E27FC236}">
                  <a16:creationId xmlns:a16="http://schemas.microsoft.com/office/drawing/2014/main" id="{E46D3E77-3956-4899-9133-7E5AB0838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0993" y="22863611"/>
              <a:ext cx="479759" cy="314596"/>
            </a:xfrm>
            <a:custGeom>
              <a:avLst/>
              <a:gdLst>
                <a:gd name="T0" fmla="*/ 5 w 69"/>
                <a:gd name="T1" fmla="*/ 45 h 45"/>
                <a:gd name="T2" fmla="*/ 0 w 69"/>
                <a:gd name="T3" fmla="*/ 13 h 45"/>
                <a:gd name="T4" fmla="*/ 1 w 69"/>
                <a:gd name="T5" fmla="*/ 11 h 45"/>
                <a:gd name="T6" fmla="*/ 3 w 69"/>
                <a:gd name="T7" fmla="*/ 15 h 45"/>
                <a:gd name="T8" fmla="*/ 11 w 69"/>
                <a:gd name="T9" fmla="*/ 19 h 45"/>
                <a:gd name="T10" fmla="*/ 47 w 69"/>
                <a:gd name="T11" fmla="*/ 13 h 45"/>
                <a:gd name="T12" fmla="*/ 55 w 69"/>
                <a:gd name="T13" fmla="*/ 12 h 45"/>
                <a:gd name="T14" fmla="*/ 62 w 69"/>
                <a:gd name="T15" fmla="*/ 5 h 45"/>
                <a:gd name="T16" fmla="*/ 62 w 69"/>
                <a:gd name="T17" fmla="*/ 0 h 45"/>
                <a:gd name="T18" fmla="*/ 64 w 69"/>
                <a:gd name="T19" fmla="*/ 3 h 45"/>
                <a:gd name="T20" fmla="*/ 69 w 69"/>
                <a:gd name="T21" fmla="*/ 35 h 45"/>
                <a:gd name="T22" fmla="*/ 67 w 69"/>
                <a:gd name="T23" fmla="*/ 35 h 45"/>
                <a:gd name="T24" fmla="*/ 66 w 69"/>
                <a:gd name="T25" fmla="*/ 33 h 45"/>
                <a:gd name="T26" fmla="*/ 57 w 69"/>
                <a:gd name="T27" fmla="*/ 27 h 45"/>
                <a:gd name="T28" fmla="*/ 14 w 69"/>
                <a:gd name="T29" fmla="*/ 35 h 45"/>
                <a:gd name="T30" fmla="*/ 7 w 69"/>
                <a:gd name="T31" fmla="*/ 42 h 45"/>
                <a:gd name="T32" fmla="*/ 6 w 69"/>
                <a:gd name="T33" fmla="*/ 45 h 45"/>
                <a:gd name="T34" fmla="*/ 5 w 69"/>
                <a:gd name="T3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9" h="45">
                  <a:moveTo>
                    <a:pt x="5" y="45"/>
                  </a:moveTo>
                  <a:cubicBezTo>
                    <a:pt x="3" y="35"/>
                    <a:pt x="2" y="24"/>
                    <a:pt x="0" y="13"/>
                  </a:cubicBezTo>
                  <a:cubicBezTo>
                    <a:pt x="0" y="13"/>
                    <a:pt x="0" y="12"/>
                    <a:pt x="1" y="11"/>
                  </a:cubicBezTo>
                  <a:cubicBezTo>
                    <a:pt x="2" y="13"/>
                    <a:pt x="2" y="14"/>
                    <a:pt x="3" y="15"/>
                  </a:cubicBezTo>
                  <a:cubicBezTo>
                    <a:pt x="5" y="19"/>
                    <a:pt x="6" y="20"/>
                    <a:pt x="11" y="19"/>
                  </a:cubicBezTo>
                  <a:cubicBezTo>
                    <a:pt x="23" y="17"/>
                    <a:pt x="35" y="15"/>
                    <a:pt x="47" y="13"/>
                  </a:cubicBezTo>
                  <a:cubicBezTo>
                    <a:pt x="50" y="13"/>
                    <a:pt x="52" y="12"/>
                    <a:pt x="55" y="12"/>
                  </a:cubicBezTo>
                  <a:cubicBezTo>
                    <a:pt x="60" y="11"/>
                    <a:pt x="61" y="9"/>
                    <a:pt x="62" y="5"/>
                  </a:cubicBezTo>
                  <a:cubicBezTo>
                    <a:pt x="62" y="4"/>
                    <a:pt x="62" y="3"/>
                    <a:pt x="62" y="0"/>
                  </a:cubicBezTo>
                  <a:cubicBezTo>
                    <a:pt x="63" y="2"/>
                    <a:pt x="64" y="3"/>
                    <a:pt x="64" y="3"/>
                  </a:cubicBezTo>
                  <a:cubicBezTo>
                    <a:pt x="65" y="14"/>
                    <a:pt x="67" y="24"/>
                    <a:pt x="69" y="35"/>
                  </a:cubicBezTo>
                  <a:cubicBezTo>
                    <a:pt x="68" y="35"/>
                    <a:pt x="68" y="35"/>
                    <a:pt x="67" y="35"/>
                  </a:cubicBezTo>
                  <a:cubicBezTo>
                    <a:pt x="67" y="35"/>
                    <a:pt x="66" y="34"/>
                    <a:pt x="66" y="33"/>
                  </a:cubicBezTo>
                  <a:cubicBezTo>
                    <a:pt x="64" y="28"/>
                    <a:pt x="62" y="27"/>
                    <a:pt x="57" y="27"/>
                  </a:cubicBezTo>
                  <a:cubicBezTo>
                    <a:pt x="43" y="30"/>
                    <a:pt x="28" y="32"/>
                    <a:pt x="14" y="35"/>
                  </a:cubicBezTo>
                  <a:cubicBezTo>
                    <a:pt x="9" y="35"/>
                    <a:pt x="7" y="37"/>
                    <a:pt x="7" y="42"/>
                  </a:cubicBezTo>
                  <a:cubicBezTo>
                    <a:pt x="7" y="43"/>
                    <a:pt x="6" y="44"/>
                    <a:pt x="6" y="45"/>
                  </a:cubicBezTo>
                  <a:cubicBezTo>
                    <a:pt x="6" y="45"/>
                    <a:pt x="5" y="45"/>
                    <a:pt x="5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77" name="Freeform 61">
              <a:extLst>
                <a:ext uri="{FF2B5EF4-FFF2-40B4-BE49-F238E27FC236}">
                  <a16:creationId xmlns:a16="http://schemas.microsoft.com/office/drawing/2014/main" id="{8EC0140A-1488-4FC2-A47E-78B028536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5225" y="20346840"/>
              <a:ext cx="291002" cy="487624"/>
            </a:xfrm>
            <a:custGeom>
              <a:avLst/>
              <a:gdLst>
                <a:gd name="T0" fmla="*/ 1 w 42"/>
                <a:gd name="T1" fmla="*/ 64 h 70"/>
                <a:gd name="T2" fmla="*/ 4 w 42"/>
                <a:gd name="T3" fmla="*/ 64 h 70"/>
                <a:gd name="T4" fmla="*/ 10 w 42"/>
                <a:gd name="T5" fmla="*/ 57 h 70"/>
                <a:gd name="T6" fmla="*/ 13 w 42"/>
                <a:gd name="T7" fmla="*/ 41 h 70"/>
                <a:gd name="T8" fmla="*/ 16 w 42"/>
                <a:gd name="T9" fmla="*/ 14 h 70"/>
                <a:gd name="T10" fmla="*/ 17 w 42"/>
                <a:gd name="T11" fmla="*/ 10 h 70"/>
                <a:gd name="T12" fmla="*/ 11 w 42"/>
                <a:gd name="T13" fmla="*/ 2 h 70"/>
                <a:gd name="T14" fmla="*/ 9 w 42"/>
                <a:gd name="T15" fmla="*/ 0 h 70"/>
                <a:gd name="T16" fmla="*/ 42 w 42"/>
                <a:gd name="T17" fmla="*/ 4 h 70"/>
                <a:gd name="T18" fmla="*/ 42 w 42"/>
                <a:gd name="T19" fmla="*/ 5 h 70"/>
                <a:gd name="T20" fmla="*/ 39 w 42"/>
                <a:gd name="T21" fmla="*/ 6 h 70"/>
                <a:gd name="T22" fmla="*/ 32 w 42"/>
                <a:gd name="T23" fmla="*/ 13 h 70"/>
                <a:gd name="T24" fmla="*/ 27 w 42"/>
                <a:gd name="T25" fmla="*/ 47 h 70"/>
                <a:gd name="T26" fmla="*/ 25 w 42"/>
                <a:gd name="T27" fmla="*/ 58 h 70"/>
                <a:gd name="T28" fmla="*/ 31 w 42"/>
                <a:gd name="T29" fmla="*/ 68 h 70"/>
                <a:gd name="T30" fmla="*/ 33 w 42"/>
                <a:gd name="T31" fmla="*/ 69 h 70"/>
                <a:gd name="T32" fmla="*/ 33 w 42"/>
                <a:gd name="T33" fmla="*/ 70 h 70"/>
                <a:gd name="T34" fmla="*/ 0 w 42"/>
                <a:gd name="T35" fmla="*/ 66 h 70"/>
                <a:gd name="T36" fmla="*/ 1 w 42"/>
                <a:gd name="T37" fmla="*/ 6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70">
                  <a:moveTo>
                    <a:pt x="1" y="64"/>
                  </a:moveTo>
                  <a:cubicBezTo>
                    <a:pt x="2" y="64"/>
                    <a:pt x="3" y="64"/>
                    <a:pt x="4" y="64"/>
                  </a:cubicBezTo>
                  <a:cubicBezTo>
                    <a:pt x="8" y="63"/>
                    <a:pt x="10" y="62"/>
                    <a:pt x="10" y="57"/>
                  </a:cubicBezTo>
                  <a:cubicBezTo>
                    <a:pt x="11" y="52"/>
                    <a:pt x="12" y="47"/>
                    <a:pt x="13" y="41"/>
                  </a:cubicBezTo>
                  <a:cubicBezTo>
                    <a:pt x="14" y="32"/>
                    <a:pt x="15" y="23"/>
                    <a:pt x="16" y="14"/>
                  </a:cubicBezTo>
                  <a:cubicBezTo>
                    <a:pt x="16" y="13"/>
                    <a:pt x="17" y="12"/>
                    <a:pt x="17" y="10"/>
                  </a:cubicBezTo>
                  <a:cubicBezTo>
                    <a:pt x="17" y="5"/>
                    <a:pt x="16" y="4"/>
                    <a:pt x="11" y="2"/>
                  </a:cubicBezTo>
                  <a:cubicBezTo>
                    <a:pt x="10" y="1"/>
                    <a:pt x="10" y="1"/>
                    <a:pt x="9" y="0"/>
                  </a:cubicBezTo>
                  <a:cubicBezTo>
                    <a:pt x="20" y="1"/>
                    <a:pt x="31" y="2"/>
                    <a:pt x="42" y="4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1" y="5"/>
                    <a:pt x="40" y="6"/>
                    <a:pt x="39" y="6"/>
                  </a:cubicBezTo>
                  <a:cubicBezTo>
                    <a:pt x="34" y="6"/>
                    <a:pt x="32" y="7"/>
                    <a:pt x="32" y="13"/>
                  </a:cubicBezTo>
                  <a:cubicBezTo>
                    <a:pt x="30" y="24"/>
                    <a:pt x="28" y="36"/>
                    <a:pt x="27" y="47"/>
                  </a:cubicBezTo>
                  <a:cubicBezTo>
                    <a:pt x="26" y="51"/>
                    <a:pt x="26" y="55"/>
                    <a:pt x="25" y="58"/>
                  </a:cubicBezTo>
                  <a:cubicBezTo>
                    <a:pt x="25" y="64"/>
                    <a:pt x="26" y="66"/>
                    <a:pt x="31" y="68"/>
                  </a:cubicBezTo>
                  <a:cubicBezTo>
                    <a:pt x="32" y="68"/>
                    <a:pt x="32" y="69"/>
                    <a:pt x="33" y="69"/>
                  </a:cubicBezTo>
                  <a:cubicBezTo>
                    <a:pt x="33" y="69"/>
                    <a:pt x="33" y="69"/>
                    <a:pt x="33" y="70"/>
                  </a:cubicBezTo>
                  <a:cubicBezTo>
                    <a:pt x="22" y="69"/>
                    <a:pt x="11" y="68"/>
                    <a:pt x="0" y="66"/>
                  </a:cubicBezTo>
                  <a:cubicBezTo>
                    <a:pt x="1" y="65"/>
                    <a:pt x="1" y="65"/>
                    <a:pt x="1" y="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78" name="Freeform 62">
              <a:extLst>
                <a:ext uri="{FF2B5EF4-FFF2-40B4-BE49-F238E27FC236}">
                  <a16:creationId xmlns:a16="http://schemas.microsoft.com/office/drawing/2014/main" id="{03F5EEE1-8308-4F13-B04A-6876990D5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7756" y="25828682"/>
              <a:ext cx="361786" cy="471895"/>
            </a:xfrm>
            <a:custGeom>
              <a:avLst/>
              <a:gdLst>
                <a:gd name="T0" fmla="*/ 1 w 52"/>
                <a:gd name="T1" fmla="*/ 51 h 67"/>
                <a:gd name="T2" fmla="*/ 5 w 52"/>
                <a:gd name="T3" fmla="*/ 52 h 67"/>
                <a:gd name="T4" fmla="*/ 16 w 52"/>
                <a:gd name="T5" fmla="*/ 47 h 67"/>
                <a:gd name="T6" fmla="*/ 32 w 52"/>
                <a:gd name="T7" fmla="*/ 12 h 67"/>
                <a:gd name="T8" fmla="*/ 33 w 52"/>
                <a:gd name="T9" fmla="*/ 9 h 67"/>
                <a:gd name="T10" fmla="*/ 29 w 52"/>
                <a:gd name="T11" fmla="*/ 2 h 67"/>
                <a:gd name="T12" fmla="*/ 23 w 52"/>
                <a:gd name="T13" fmla="*/ 1 h 67"/>
                <a:gd name="T14" fmla="*/ 52 w 52"/>
                <a:gd name="T15" fmla="*/ 1 h 67"/>
                <a:gd name="T16" fmla="*/ 51 w 52"/>
                <a:gd name="T17" fmla="*/ 4 h 67"/>
                <a:gd name="T18" fmla="*/ 29 w 52"/>
                <a:gd name="T19" fmla="*/ 52 h 67"/>
                <a:gd name="T20" fmla="*/ 33 w 52"/>
                <a:gd name="T21" fmla="*/ 65 h 67"/>
                <a:gd name="T22" fmla="*/ 34 w 52"/>
                <a:gd name="T23" fmla="*/ 66 h 67"/>
                <a:gd name="T24" fmla="*/ 34 w 52"/>
                <a:gd name="T25" fmla="*/ 67 h 67"/>
                <a:gd name="T26" fmla="*/ 33 w 52"/>
                <a:gd name="T27" fmla="*/ 67 h 67"/>
                <a:gd name="T28" fmla="*/ 2 w 52"/>
                <a:gd name="T29" fmla="*/ 53 h 67"/>
                <a:gd name="T30" fmla="*/ 0 w 52"/>
                <a:gd name="T31" fmla="*/ 52 h 67"/>
                <a:gd name="T32" fmla="*/ 1 w 52"/>
                <a:gd name="T33" fmla="*/ 5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67">
                  <a:moveTo>
                    <a:pt x="1" y="51"/>
                  </a:moveTo>
                  <a:cubicBezTo>
                    <a:pt x="2" y="51"/>
                    <a:pt x="4" y="51"/>
                    <a:pt x="5" y="52"/>
                  </a:cubicBezTo>
                  <a:cubicBezTo>
                    <a:pt x="10" y="53"/>
                    <a:pt x="13" y="52"/>
                    <a:pt x="16" y="47"/>
                  </a:cubicBezTo>
                  <a:cubicBezTo>
                    <a:pt x="21" y="35"/>
                    <a:pt x="27" y="23"/>
                    <a:pt x="32" y="12"/>
                  </a:cubicBezTo>
                  <a:cubicBezTo>
                    <a:pt x="33" y="11"/>
                    <a:pt x="33" y="10"/>
                    <a:pt x="33" y="9"/>
                  </a:cubicBezTo>
                  <a:cubicBezTo>
                    <a:pt x="34" y="5"/>
                    <a:pt x="33" y="3"/>
                    <a:pt x="29" y="2"/>
                  </a:cubicBezTo>
                  <a:cubicBezTo>
                    <a:pt x="28" y="2"/>
                    <a:pt x="26" y="2"/>
                    <a:pt x="23" y="1"/>
                  </a:cubicBezTo>
                  <a:cubicBezTo>
                    <a:pt x="27" y="0"/>
                    <a:pt x="44" y="0"/>
                    <a:pt x="52" y="1"/>
                  </a:cubicBezTo>
                  <a:cubicBezTo>
                    <a:pt x="52" y="2"/>
                    <a:pt x="52" y="3"/>
                    <a:pt x="51" y="4"/>
                  </a:cubicBezTo>
                  <a:cubicBezTo>
                    <a:pt x="44" y="20"/>
                    <a:pt x="37" y="36"/>
                    <a:pt x="29" y="52"/>
                  </a:cubicBezTo>
                  <a:cubicBezTo>
                    <a:pt x="26" y="59"/>
                    <a:pt x="26" y="61"/>
                    <a:pt x="33" y="65"/>
                  </a:cubicBezTo>
                  <a:cubicBezTo>
                    <a:pt x="33" y="65"/>
                    <a:pt x="34" y="66"/>
                    <a:pt x="34" y="66"/>
                  </a:cubicBezTo>
                  <a:cubicBezTo>
                    <a:pt x="34" y="66"/>
                    <a:pt x="34" y="67"/>
                    <a:pt x="34" y="67"/>
                  </a:cubicBezTo>
                  <a:cubicBezTo>
                    <a:pt x="34" y="67"/>
                    <a:pt x="33" y="67"/>
                    <a:pt x="33" y="67"/>
                  </a:cubicBezTo>
                  <a:cubicBezTo>
                    <a:pt x="23" y="62"/>
                    <a:pt x="13" y="58"/>
                    <a:pt x="2" y="53"/>
                  </a:cubicBezTo>
                  <a:cubicBezTo>
                    <a:pt x="1" y="53"/>
                    <a:pt x="1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  <p:sp>
          <p:nvSpPr>
            <p:cNvPr id="79" name="Freeform 71">
              <a:extLst>
                <a:ext uri="{FF2B5EF4-FFF2-40B4-BE49-F238E27FC236}">
                  <a16:creationId xmlns:a16="http://schemas.microsoft.com/office/drawing/2014/main" id="{AB75AD00-AB3C-43A5-A617-D40ADF65DFE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99024" y="21141193"/>
              <a:ext cx="4561647" cy="4553785"/>
            </a:xfrm>
            <a:custGeom>
              <a:avLst/>
              <a:gdLst>
                <a:gd name="T0" fmla="*/ 326 w 652"/>
                <a:gd name="T1" fmla="*/ 652 h 652"/>
                <a:gd name="T2" fmla="*/ 326 w 652"/>
                <a:gd name="T3" fmla="*/ 0 h 652"/>
                <a:gd name="T4" fmla="*/ 300 w 652"/>
                <a:gd name="T5" fmla="*/ 368 h 652"/>
                <a:gd name="T6" fmla="*/ 300 w 652"/>
                <a:gd name="T7" fmla="*/ 408 h 652"/>
                <a:gd name="T8" fmla="*/ 292 w 652"/>
                <a:gd name="T9" fmla="*/ 425 h 652"/>
                <a:gd name="T10" fmla="*/ 239 w 652"/>
                <a:gd name="T11" fmla="*/ 475 h 652"/>
                <a:gd name="T12" fmla="*/ 208 w 652"/>
                <a:gd name="T13" fmla="*/ 558 h 652"/>
                <a:gd name="T14" fmla="*/ 256 w 652"/>
                <a:gd name="T15" fmla="*/ 566 h 652"/>
                <a:gd name="T16" fmla="*/ 264 w 652"/>
                <a:gd name="T17" fmla="*/ 540 h 652"/>
                <a:gd name="T18" fmla="*/ 312 w 652"/>
                <a:gd name="T19" fmla="*/ 473 h 652"/>
                <a:gd name="T20" fmla="*/ 346 w 652"/>
                <a:gd name="T21" fmla="*/ 477 h 652"/>
                <a:gd name="T22" fmla="*/ 390 w 652"/>
                <a:gd name="T23" fmla="*/ 550 h 652"/>
                <a:gd name="T24" fmla="*/ 410 w 652"/>
                <a:gd name="T25" fmla="*/ 582 h 652"/>
                <a:gd name="T26" fmla="*/ 439 w 652"/>
                <a:gd name="T27" fmla="*/ 536 h 652"/>
                <a:gd name="T28" fmla="*/ 360 w 652"/>
                <a:gd name="T29" fmla="*/ 425 h 652"/>
                <a:gd name="T30" fmla="*/ 351 w 652"/>
                <a:gd name="T31" fmla="*/ 372 h 652"/>
                <a:gd name="T32" fmla="*/ 357 w 652"/>
                <a:gd name="T33" fmla="*/ 369 h 652"/>
                <a:gd name="T34" fmla="*/ 453 w 652"/>
                <a:gd name="T35" fmla="*/ 459 h 652"/>
                <a:gd name="T36" fmla="*/ 489 w 652"/>
                <a:gd name="T37" fmla="*/ 522 h 652"/>
                <a:gd name="T38" fmla="*/ 526 w 652"/>
                <a:gd name="T39" fmla="*/ 508 h 652"/>
                <a:gd name="T40" fmla="*/ 512 w 652"/>
                <a:gd name="T41" fmla="*/ 460 h 652"/>
                <a:gd name="T42" fmla="*/ 373 w 652"/>
                <a:gd name="T43" fmla="*/ 322 h 652"/>
                <a:gd name="T44" fmla="*/ 351 w 652"/>
                <a:gd name="T45" fmla="*/ 304 h 652"/>
                <a:gd name="T46" fmla="*/ 306 w 652"/>
                <a:gd name="T47" fmla="*/ 286 h 652"/>
                <a:gd name="T48" fmla="*/ 300 w 652"/>
                <a:gd name="T49" fmla="*/ 316 h 652"/>
                <a:gd name="T50" fmla="*/ 210 w 652"/>
                <a:gd name="T51" fmla="*/ 361 h 652"/>
                <a:gd name="T52" fmla="*/ 128 w 652"/>
                <a:gd name="T53" fmla="*/ 483 h 652"/>
                <a:gd name="T54" fmla="*/ 140 w 652"/>
                <a:gd name="T55" fmla="*/ 526 h 652"/>
                <a:gd name="T56" fmla="*/ 172 w 652"/>
                <a:gd name="T57" fmla="*/ 509 h 652"/>
                <a:gd name="T58" fmla="*/ 246 w 652"/>
                <a:gd name="T59" fmla="*/ 399 h 652"/>
                <a:gd name="T60" fmla="*/ 300 w 652"/>
                <a:gd name="T61" fmla="*/ 368 h 652"/>
                <a:gd name="T62" fmla="*/ 249 w 652"/>
                <a:gd name="T63" fmla="*/ 114 h 652"/>
                <a:gd name="T64" fmla="*/ 123 w 652"/>
                <a:gd name="T65" fmla="*/ 169 h 652"/>
                <a:gd name="T66" fmla="*/ 75 w 652"/>
                <a:gd name="T67" fmla="*/ 214 h 652"/>
                <a:gd name="T68" fmla="*/ 108 w 652"/>
                <a:gd name="T69" fmla="*/ 242 h 652"/>
                <a:gd name="T70" fmla="*/ 158 w 652"/>
                <a:gd name="T71" fmla="*/ 210 h 652"/>
                <a:gd name="T72" fmla="*/ 253 w 652"/>
                <a:gd name="T73" fmla="*/ 164 h 652"/>
                <a:gd name="T74" fmla="*/ 250 w 652"/>
                <a:gd name="T75" fmla="*/ 222 h 652"/>
                <a:gd name="T76" fmla="*/ 65 w 652"/>
                <a:gd name="T77" fmla="*/ 383 h 652"/>
                <a:gd name="T78" fmla="*/ 80 w 652"/>
                <a:gd name="T79" fmla="*/ 422 h 652"/>
                <a:gd name="T80" fmla="*/ 113 w 652"/>
                <a:gd name="T81" fmla="*/ 400 h 652"/>
                <a:gd name="T82" fmla="*/ 215 w 652"/>
                <a:gd name="T83" fmla="*/ 296 h 652"/>
                <a:gd name="T84" fmla="*/ 304 w 652"/>
                <a:gd name="T85" fmla="*/ 240 h 652"/>
                <a:gd name="T86" fmla="*/ 303 w 652"/>
                <a:gd name="T87" fmla="*/ 78 h 652"/>
                <a:gd name="T88" fmla="*/ 269 w 652"/>
                <a:gd name="T89" fmla="*/ 56 h 652"/>
                <a:gd name="T90" fmla="*/ 253 w 652"/>
                <a:gd name="T91" fmla="*/ 90 h 652"/>
                <a:gd name="T92" fmla="*/ 398 w 652"/>
                <a:gd name="T93" fmla="*/ 112 h 652"/>
                <a:gd name="T94" fmla="*/ 398 w 652"/>
                <a:gd name="T95" fmla="*/ 82 h 652"/>
                <a:gd name="T96" fmla="*/ 368 w 652"/>
                <a:gd name="T97" fmla="*/ 54 h 652"/>
                <a:gd name="T98" fmla="*/ 347 w 652"/>
                <a:gd name="T99" fmla="*/ 85 h 652"/>
                <a:gd name="T100" fmla="*/ 347 w 652"/>
                <a:gd name="T101" fmla="*/ 243 h 652"/>
                <a:gd name="T102" fmla="*/ 369 w 652"/>
                <a:gd name="T103" fmla="*/ 264 h 652"/>
                <a:gd name="T104" fmla="*/ 493 w 652"/>
                <a:gd name="T105" fmla="*/ 344 h 652"/>
                <a:gd name="T106" fmla="*/ 549 w 652"/>
                <a:gd name="T107" fmla="*/ 416 h 652"/>
                <a:gd name="T108" fmla="*/ 587 w 652"/>
                <a:gd name="T109" fmla="*/ 384 h 652"/>
                <a:gd name="T110" fmla="*/ 407 w 652"/>
                <a:gd name="T111" fmla="*/ 224 h 652"/>
                <a:gd name="T112" fmla="*/ 398 w 652"/>
                <a:gd name="T113" fmla="*/ 164 h 652"/>
                <a:gd name="T114" fmla="*/ 403 w 652"/>
                <a:gd name="T115" fmla="*/ 165 h 652"/>
                <a:gd name="T116" fmla="*/ 532 w 652"/>
                <a:gd name="T117" fmla="*/ 236 h 652"/>
                <a:gd name="T118" fmla="*/ 575 w 652"/>
                <a:gd name="T119" fmla="*/ 211 h 652"/>
                <a:gd name="T120" fmla="*/ 509 w 652"/>
                <a:gd name="T121" fmla="*/ 157 h 652"/>
                <a:gd name="T122" fmla="*/ 398 w 652"/>
                <a:gd name="T123" fmla="*/ 112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52" h="652">
                  <a:moveTo>
                    <a:pt x="652" y="326"/>
                  </a:moveTo>
                  <a:cubicBezTo>
                    <a:pt x="652" y="505"/>
                    <a:pt x="506" y="652"/>
                    <a:pt x="326" y="652"/>
                  </a:cubicBezTo>
                  <a:cubicBezTo>
                    <a:pt x="147" y="652"/>
                    <a:pt x="0" y="507"/>
                    <a:pt x="0" y="326"/>
                  </a:cubicBezTo>
                  <a:cubicBezTo>
                    <a:pt x="0" y="146"/>
                    <a:pt x="146" y="0"/>
                    <a:pt x="326" y="0"/>
                  </a:cubicBezTo>
                  <a:cubicBezTo>
                    <a:pt x="506" y="0"/>
                    <a:pt x="652" y="147"/>
                    <a:pt x="652" y="326"/>
                  </a:cubicBezTo>
                  <a:close/>
                  <a:moveTo>
                    <a:pt x="300" y="368"/>
                  </a:moveTo>
                  <a:cubicBezTo>
                    <a:pt x="300" y="370"/>
                    <a:pt x="300" y="371"/>
                    <a:pt x="300" y="373"/>
                  </a:cubicBezTo>
                  <a:cubicBezTo>
                    <a:pt x="300" y="385"/>
                    <a:pt x="300" y="396"/>
                    <a:pt x="300" y="408"/>
                  </a:cubicBezTo>
                  <a:cubicBezTo>
                    <a:pt x="300" y="409"/>
                    <a:pt x="300" y="410"/>
                    <a:pt x="300" y="411"/>
                  </a:cubicBezTo>
                  <a:cubicBezTo>
                    <a:pt x="300" y="417"/>
                    <a:pt x="297" y="422"/>
                    <a:pt x="292" y="425"/>
                  </a:cubicBezTo>
                  <a:cubicBezTo>
                    <a:pt x="290" y="426"/>
                    <a:pt x="288" y="428"/>
                    <a:pt x="285" y="429"/>
                  </a:cubicBezTo>
                  <a:cubicBezTo>
                    <a:pt x="267" y="441"/>
                    <a:pt x="252" y="457"/>
                    <a:pt x="239" y="475"/>
                  </a:cubicBezTo>
                  <a:cubicBezTo>
                    <a:pt x="225" y="496"/>
                    <a:pt x="216" y="520"/>
                    <a:pt x="210" y="544"/>
                  </a:cubicBezTo>
                  <a:cubicBezTo>
                    <a:pt x="209" y="549"/>
                    <a:pt x="208" y="553"/>
                    <a:pt x="208" y="558"/>
                  </a:cubicBezTo>
                  <a:cubicBezTo>
                    <a:pt x="207" y="571"/>
                    <a:pt x="215" y="581"/>
                    <a:pt x="228" y="583"/>
                  </a:cubicBezTo>
                  <a:cubicBezTo>
                    <a:pt x="239" y="585"/>
                    <a:pt x="252" y="581"/>
                    <a:pt x="256" y="566"/>
                  </a:cubicBezTo>
                  <a:cubicBezTo>
                    <a:pt x="256" y="565"/>
                    <a:pt x="257" y="563"/>
                    <a:pt x="257" y="562"/>
                  </a:cubicBezTo>
                  <a:cubicBezTo>
                    <a:pt x="260" y="555"/>
                    <a:pt x="262" y="547"/>
                    <a:pt x="264" y="540"/>
                  </a:cubicBezTo>
                  <a:cubicBezTo>
                    <a:pt x="270" y="523"/>
                    <a:pt x="278" y="508"/>
                    <a:pt x="289" y="493"/>
                  </a:cubicBezTo>
                  <a:cubicBezTo>
                    <a:pt x="295" y="485"/>
                    <a:pt x="303" y="478"/>
                    <a:pt x="312" y="473"/>
                  </a:cubicBezTo>
                  <a:cubicBezTo>
                    <a:pt x="321" y="468"/>
                    <a:pt x="330" y="468"/>
                    <a:pt x="339" y="473"/>
                  </a:cubicBezTo>
                  <a:cubicBezTo>
                    <a:pt x="341" y="474"/>
                    <a:pt x="344" y="475"/>
                    <a:pt x="346" y="477"/>
                  </a:cubicBezTo>
                  <a:cubicBezTo>
                    <a:pt x="355" y="483"/>
                    <a:pt x="362" y="491"/>
                    <a:pt x="368" y="500"/>
                  </a:cubicBezTo>
                  <a:cubicBezTo>
                    <a:pt x="378" y="516"/>
                    <a:pt x="385" y="533"/>
                    <a:pt x="390" y="550"/>
                  </a:cubicBezTo>
                  <a:cubicBezTo>
                    <a:pt x="392" y="556"/>
                    <a:pt x="394" y="563"/>
                    <a:pt x="396" y="569"/>
                  </a:cubicBezTo>
                  <a:cubicBezTo>
                    <a:pt x="399" y="576"/>
                    <a:pt x="403" y="580"/>
                    <a:pt x="410" y="582"/>
                  </a:cubicBezTo>
                  <a:cubicBezTo>
                    <a:pt x="425" y="588"/>
                    <a:pt x="446" y="577"/>
                    <a:pt x="443" y="555"/>
                  </a:cubicBezTo>
                  <a:cubicBezTo>
                    <a:pt x="442" y="548"/>
                    <a:pt x="440" y="542"/>
                    <a:pt x="439" y="536"/>
                  </a:cubicBezTo>
                  <a:cubicBezTo>
                    <a:pt x="433" y="515"/>
                    <a:pt x="426" y="496"/>
                    <a:pt x="414" y="478"/>
                  </a:cubicBezTo>
                  <a:cubicBezTo>
                    <a:pt x="400" y="456"/>
                    <a:pt x="382" y="439"/>
                    <a:pt x="360" y="425"/>
                  </a:cubicBezTo>
                  <a:cubicBezTo>
                    <a:pt x="354" y="422"/>
                    <a:pt x="351" y="417"/>
                    <a:pt x="351" y="410"/>
                  </a:cubicBezTo>
                  <a:cubicBezTo>
                    <a:pt x="351" y="397"/>
                    <a:pt x="351" y="385"/>
                    <a:pt x="351" y="372"/>
                  </a:cubicBezTo>
                  <a:cubicBezTo>
                    <a:pt x="351" y="371"/>
                    <a:pt x="351" y="370"/>
                    <a:pt x="352" y="368"/>
                  </a:cubicBezTo>
                  <a:cubicBezTo>
                    <a:pt x="354" y="368"/>
                    <a:pt x="355" y="369"/>
                    <a:pt x="357" y="369"/>
                  </a:cubicBezTo>
                  <a:cubicBezTo>
                    <a:pt x="376" y="376"/>
                    <a:pt x="392" y="386"/>
                    <a:pt x="406" y="400"/>
                  </a:cubicBezTo>
                  <a:cubicBezTo>
                    <a:pt x="425" y="417"/>
                    <a:pt x="439" y="437"/>
                    <a:pt x="453" y="459"/>
                  </a:cubicBezTo>
                  <a:cubicBezTo>
                    <a:pt x="462" y="475"/>
                    <a:pt x="471" y="492"/>
                    <a:pt x="479" y="509"/>
                  </a:cubicBezTo>
                  <a:cubicBezTo>
                    <a:pt x="481" y="514"/>
                    <a:pt x="484" y="518"/>
                    <a:pt x="489" y="522"/>
                  </a:cubicBezTo>
                  <a:cubicBezTo>
                    <a:pt x="494" y="526"/>
                    <a:pt x="501" y="529"/>
                    <a:pt x="508" y="527"/>
                  </a:cubicBezTo>
                  <a:cubicBezTo>
                    <a:pt x="518" y="524"/>
                    <a:pt x="524" y="518"/>
                    <a:pt x="526" y="508"/>
                  </a:cubicBezTo>
                  <a:cubicBezTo>
                    <a:pt x="528" y="500"/>
                    <a:pt x="527" y="493"/>
                    <a:pt x="524" y="486"/>
                  </a:cubicBezTo>
                  <a:cubicBezTo>
                    <a:pt x="520" y="477"/>
                    <a:pt x="516" y="469"/>
                    <a:pt x="512" y="460"/>
                  </a:cubicBezTo>
                  <a:cubicBezTo>
                    <a:pt x="498" y="429"/>
                    <a:pt x="480" y="400"/>
                    <a:pt x="456" y="375"/>
                  </a:cubicBezTo>
                  <a:cubicBezTo>
                    <a:pt x="432" y="351"/>
                    <a:pt x="405" y="333"/>
                    <a:pt x="373" y="322"/>
                  </a:cubicBezTo>
                  <a:cubicBezTo>
                    <a:pt x="366" y="320"/>
                    <a:pt x="359" y="318"/>
                    <a:pt x="351" y="316"/>
                  </a:cubicBezTo>
                  <a:cubicBezTo>
                    <a:pt x="351" y="312"/>
                    <a:pt x="351" y="308"/>
                    <a:pt x="351" y="304"/>
                  </a:cubicBezTo>
                  <a:cubicBezTo>
                    <a:pt x="350" y="298"/>
                    <a:pt x="349" y="291"/>
                    <a:pt x="345" y="286"/>
                  </a:cubicBezTo>
                  <a:cubicBezTo>
                    <a:pt x="335" y="271"/>
                    <a:pt x="316" y="271"/>
                    <a:pt x="306" y="286"/>
                  </a:cubicBezTo>
                  <a:cubicBezTo>
                    <a:pt x="302" y="292"/>
                    <a:pt x="301" y="299"/>
                    <a:pt x="301" y="305"/>
                  </a:cubicBezTo>
                  <a:cubicBezTo>
                    <a:pt x="300" y="309"/>
                    <a:pt x="300" y="312"/>
                    <a:pt x="300" y="316"/>
                  </a:cubicBezTo>
                  <a:cubicBezTo>
                    <a:pt x="299" y="317"/>
                    <a:pt x="298" y="317"/>
                    <a:pt x="296" y="317"/>
                  </a:cubicBezTo>
                  <a:cubicBezTo>
                    <a:pt x="264" y="325"/>
                    <a:pt x="235" y="339"/>
                    <a:pt x="210" y="361"/>
                  </a:cubicBezTo>
                  <a:cubicBezTo>
                    <a:pt x="191" y="378"/>
                    <a:pt x="175" y="398"/>
                    <a:pt x="161" y="420"/>
                  </a:cubicBezTo>
                  <a:cubicBezTo>
                    <a:pt x="148" y="440"/>
                    <a:pt x="138" y="462"/>
                    <a:pt x="128" y="483"/>
                  </a:cubicBezTo>
                  <a:cubicBezTo>
                    <a:pt x="126" y="490"/>
                    <a:pt x="124" y="497"/>
                    <a:pt x="125" y="504"/>
                  </a:cubicBezTo>
                  <a:cubicBezTo>
                    <a:pt x="126" y="515"/>
                    <a:pt x="130" y="522"/>
                    <a:pt x="140" y="526"/>
                  </a:cubicBezTo>
                  <a:cubicBezTo>
                    <a:pt x="150" y="530"/>
                    <a:pt x="159" y="526"/>
                    <a:pt x="165" y="519"/>
                  </a:cubicBezTo>
                  <a:cubicBezTo>
                    <a:pt x="168" y="516"/>
                    <a:pt x="170" y="512"/>
                    <a:pt x="172" y="509"/>
                  </a:cubicBezTo>
                  <a:cubicBezTo>
                    <a:pt x="181" y="493"/>
                    <a:pt x="189" y="476"/>
                    <a:pt x="198" y="461"/>
                  </a:cubicBezTo>
                  <a:cubicBezTo>
                    <a:pt x="211" y="438"/>
                    <a:pt x="227" y="417"/>
                    <a:pt x="246" y="399"/>
                  </a:cubicBezTo>
                  <a:cubicBezTo>
                    <a:pt x="260" y="386"/>
                    <a:pt x="276" y="376"/>
                    <a:pt x="294" y="370"/>
                  </a:cubicBezTo>
                  <a:cubicBezTo>
                    <a:pt x="296" y="369"/>
                    <a:pt x="298" y="368"/>
                    <a:pt x="300" y="368"/>
                  </a:cubicBezTo>
                  <a:close/>
                  <a:moveTo>
                    <a:pt x="253" y="112"/>
                  </a:moveTo>
                  <a:cubicBezTo>
                    <a:pt x="252" y="113"/>
                    <a:pt x="250" y="113"/>
                    <a:pt x="249" y="114"/>
                  </a:cubicBezTo>
                  <a:cubicBezTo>
                    <a:pt x="240" y="117"/>
                    <a:pt x="231" y="119"/>
                    <a:pt x="222" y="122"/>
                  </a:cubicBezTo>
                  <a:cubicBezTo>
                    <a:pt x="187" y="134"/>
                    <a:pt x="154" y="149"/>
                    <a:pt x="123" y="169"/>
                  </a:cubicBezTo>
                  <a:cubicBezTo>
                    <a:pt x="110" y="178"/>
                    <a:pt x="97" y="188"/>
                    <a:pt x="85" y="200"/>
                  </a:cubicBezTo>
                  <a:cubicBezTo>
                    <a:pt x="81" y="204"/>
                    <a:pt x="77" y="208"/>
                    <a:pt x="75" y="214"/>
                  </a:cubicBezTo>
                  <a:cubicBezTo>
                    <a:pt x="71" y="225"/>
                    <a:pt x="76" y="237"/>
                    <a:pt x="87" y="241"/>
                  </a:cubicBezTo>
                  <a:cubicBezTo>
                    <a:pt x="94" y="244"/>
                    <a:pt x="101" y="244"/>
                    <a:pt x="108" y="242"/>
                  </a:cubicBezTo>
                  <a:cubicBezTo>
                    <a:pt x="114" y="240"/>
                    <a:pt x="118" y="237"/>
                    <a:pt x="123" y="234"/>
                  </a:cubicBezTo>
                  <a:cubicBezTo>
                    <a:pt x="134" y="226"/>
                    <a:pt x="146" y="217"/>
                    <a:pt x="158" y="210"/>
                  </a:cubicBezTo>
                  <a:cubicBezTo>
                    <a:pt x="186" y="191"/>
                    <a:pt x="216" y="176"/>
                    <a:pt x="249" y="165"/>
                  </a:cubicBezTo>
                  <a:cubicBezTo>
                    <a:pt x="250" y="165"/>
                    <a:pt x="252" y="164"/>
                    <a:pt x="253" y="164"/>
                  </a:cubicBezTo>
                  <a:cubicBezTo>
                    <a:pt x="253" y="183"/>
                    <a:pt x="253" y="202"/>
                    <a:pt x="253" y="220"/>
                  </a:cubicBezTo>
                  <a:cubicBezTo>
                    <a:pt x="252" y="221"/>
                    <a:pt x="251" y="221"/>
                    <a:pt x="250" y="222"/>
                  </a:cubicBezTo>
                  <a:cubicBezTo>
                    <a:pt x="185" y="247"/>
                    <a:pt x="131" y="288"/>
                    <a:pt x="90" y="345"/>
                  </a:cubicBezTo>
                  <a:cubicBezTo>
                    <a:pt x="81" y="357"/>
                    <a:pt x="73" y="370"/>
                    <a:pt x="65" y="383"/>
                  </a:cubicBezTo>
                  <a:cubicBezTo>
                    <a:pt x="62" y="387"/>
                    <a:pt x="60" y="391"/>
                    <a:pt x="60" y="395"/>
                  </a:cubicBezTo>
                  <a:cubicBezTo>
                    <a:pt x="60" y="408"/>
                    <a:pt x="68" y="419"/>
                    <a:pt x="80" y="422"/>
                  </a:cubicBezTo>
                  <a:cubicBezTo>
                    <a:pt x="90" y="425"/>
                    <a:pt x="98" y="422"/>
                    <a:pt x="104" y="413"/>
                  </a:cubicBezTo>
                  <a:cubicBezTo>
                    <a:pt x="107" y="409"/>
                    <a:pt x="110" y="404"/>
                    <a:pt x="113" y="400"/>
                  </a:cubicBezTo>
                  <a:cubicBezTo>
                    <a:pt x="127" y="380"/>
                    <a:pt x="143" y="361"/>
                    <a:pt x="160" y="343"/>
                  </a:cubicBezTo>
                  <a:cubicBezTo>
                    <a:pt x="177" y="325"/>
                    <a:pt x="195" y="309"/>
                    <a:pt x="215" y="296"/>
                  </a:cubicBezTo>
                  <a:cubicBezTo>
                    <a:pt x="237" y="282"/>
                    <a:pt x="261" y="271"/>
                    <a:pt x="286" y="264"/>
                  </a:cubicBezTo>
                  <a:cubicBezTo>
                    <a:pt x="300" y="260"/>
                    <a:pt x="304" y="253"/>
                    <a:pt x="304" y="240"/>
                  </a:cubicBezTo>
                  <a:cubicBezTo>
                    <a:pt x="304" y="189"/>
                    <a:pt x="304" y="138"/>
                    <a:pt x="304" y="88"/>
                  </a:cubicBezTo>
                  <a:cubicBezTo>
                    <a:pt x="304" y="84"/>
                    <a:pt x="304" y="81"/>
                    <a:pt x="303" y="78"/>
                  </a:cubicBezTo>
                  <a:cubicBezTo>
                    <a:pt x="303" y="74"/>
                    <a:pt x="302" y="69"/>
                    <a:pt x="299" y="65"/>
                  </a:cubicBezTo>
                  <a:cubicBezTo>
                    <a:pt x="293" y="55"/>
                    <a:pt x="280" y="51"/>
                    <a:pt x="269" y="56"/>
                  </a:cubicBezTo>
                  <a:cubicBezTo>
                    <a:pt x="261" y="61"/>
                    <a:pt x="256" y="68"/>
                    <a:pt x="254" y="77"/>
                  </a:cubicBezTo>
                  <a:cubicBezTo>
                    <a:pt x="254" y="81"/>
                    <a:pt x="254" y="85"/>
                    <a:pt x="253" y="90"/>
                  </a:cubicBezTo>
                  <a:cubicBezTo>
                    <a:pt x="253" y="97"/>
                    <a:pt x="253" y="105"/>
                    <a:pt x="253" y="112"/>
                  </a:cubicBezTo>
                  <a:close/>
                  <a:moveTo>
                    <a:pt x="398" y="112"/>
                  </a:moveTo>
                  <a:cubicBezTo>
                    <a:pt x="398" y="110"/>
                    <a:pt x="398" y="108"/>
                    <a:pt x="398" y="106"/>
                  </a:cubicBezTo>
                  <a:cubicBezTo>
                    <a:pt x="398" y="98"/>
                    <a:pt x="398" y="90"/>
                    <a:pt x="398" y="82"/>
                  </a:cubicBezTo>
                  <a:cubicBezTo>
                    <a:pt x="397" y="76"/>
                    <a:pt x="396" y="70"/>
                    <a:pt x="392" y="65"/>
                  </a:cubicBezTo>
                  <a:cubicBezTo>
                    <a:pt x="386" y="57"/>
                    <a:pt x="378" y="53"/>
                    <a:pt x="368" y="54"/>
                  </a:cubicBezTo>
                  <a:cubicBezTo>
                    <a:pt x="358" y="56"/>
                    <a:pt x="352" y="62"/>
                    <a:pt x="349" y="71"/>
                  </a:cubicBezTo>
                  <a:cubicBezTo>
                    <a:pt x="348" y="75"/>
                    <a:pt x="347" y="80"/>
                    <a:pt x="347" y="85"/>
                  </a:cubicBezTo>
                  <a:cubicBezTo>
                    <a:pt x="347" y="137"/>
                    <a:pt x="347" y="189"/>
                    <a:pt x="347" y="242"/>
                  </a:cubicBezTo>
                  <a:cubicBezTo>
                    <a:pt x="347" y="242"/>
                    <a:pt x="347" y="243"/>
                    <a:pt x="347" y="243"/>
                  </a:cubicBezTo>
                  <a:cubicBezTo>
                    <a:pt x="347" y="251"/>
                    <a:pt x="351" y="257"/>
                    <a:pt x="358" y="260"/>
                  </a:cubicBezTo>
                  <a:cubicBezTo>
                    <a:pt x="361" y="262"/>
                    <a:pt x="365" y="263"/>
                    <a:pt x="369" y="264"/>
                  </a:cubicBezTo>
                  <a:cubicBezTo>
                    <a:pt x="387" y="270"/>
                    <a:pt x="405" y="277"/>
                    <a:pt x="421" y="286"/>
                  </a:cubicBezTo>
                  <a:cubicBezTo>
                    <a:pt x="449" y="301"/>
                    <a:pt x="473" y="321"/>
                    <a:pt x="493" y="344"/>
                  </a:cubicBezTo>
                  <a:cubicBezTo>
                    <a:pt x="513" y="365"/>
                    <a:pt x="530" y="388"/>
                    <a:pt x="546" y="412"/>
                  </a:cubicBezTo>
                  <a:cubicBezTo>
                    <a:pt x="547" y="413"/>
                    <a:pt x="548" y="415"/>
                    <a:pt x="549" y="416"/>
                  </a:cubicBezTo>
                  <a:cubicBezTo>
                    <a:pt x="553" y="421"/>
                    <a:pt x="558" y="423"/>
                    <a:pt x="564" y="423"/>
                  </a:cubicBezTo>
                  <a:cubicBezTo>
                    <a:pt x="584" y="423"/>
                    <a:pt x="598" y="402"/>
                    <a:pt x="587" y="384"/>
                  </a:cubicBezTo>
                  <a:cubicBezTo>
                    <a:pt x="581" y="374"/>
                    <a:pt x="576" y="365"/>
                    <a:pt x="569" y="355"/>
                  </a:cubicBezTo>
                  <a:cubicBezTo>
                    <a:pt x="528" y="296"/>
                    <a:pt x="474" y="251"/>
                    <a:pt x="407" y="224"/>
                  </a:cubicBezTo>
                  <a:cubicBezTo>
                    <a:pt x="404" y="223"/>
                    <a:pt x="401" y="222"/>
                    <a:pt x="398" y="220"/>
                  </a:cubicBezTo>
                  <a:cubicBezTo>
                    <a:pt x="398" y="201"/>
                    <a:pt x="398" y="183"/>
                    <a:pt x="398" y="164"/>
                  </a:cubicBezTo>
                  <a:cubicBezTo>
                    <a:pt x="399" y="164"/>
                    <a:pt x="399" y="164"/>
                    <a:pt x="399" y="164"/>
                  </a:cubicBezTo>
                  <a:cubicBezTo>
                    <a:pt x="401" y="165"/>
                    <a:pt x="402" y="165"/>
                    <a:pt x="403" y="165"/>
                  </a:cubicBezTo>
                  <a:cubicBezTo>
                    <a:pt x="439" y="177"/>
                    <a:pt x="473" y="195"/>
                    <a:pt x="504" y="217"/>
                  </a:cubicBezTo>
                  <a:cubicBezTo>
                    <a:pt x="513" y="223"/>
                    <a:pt x="522" y="230"/>
                    <a:pt x="532" y="236"/>
                  </a:cubicBezTo>
                  <a:cubicBezTo>
                    <a:pt x="539" y="242"/>
                    <a:pt x="547" y="244"/>
                    <a:pt x="556" y="243"/>
                  </a:cubicBezTo>
                  <a:cubicBezTo>
                    <a:pt x="573" y="242"/>
                    <a:pt x="582" y="226"/>
                    <a:pt x="575" y="211"/>
                  </a:cubicBezTo>
                  <a:cubicBezTo>
                    <a:pt x="572" y="206"/>
                    <a:pt x="569" y="202"/>
                    <a:pt x="566" y="199"/>
                  </a:cubicBezTo>
                  <a:cubicBezTo>
                    <a:pt x="549" y="182"/>
                    <a:pt x="529" y="169"/>
                    <a:pt x="509" y="157"/>
                  </a:cubicBezTo>
                  <a:cubicBezTo>
                    <a:pt x="480" y="141"/>
                    <a:pt x="450" y="129"/>
                    <a:pt x="418" y="119"/>
                  </a:cubicBezTo>
                  <a:cubicBezTo>
                    <a:pt x="412" y="116"/>
                    <a:pt x="405" y="114"/>
                    <a:pt x="398" y="1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 panose="020F0502020204030204"/>
                <a:ea typeface="Microsoft YaHei"/>
                <a:cs typeface="+mn-ea"/>
                <a:sym typeface="+mn-lt"/>
              </a:endParaRPr>
            </a:p>
          </p:txBody>
        </p:sp>
      </p:grpSp>
      <p:sp>
        <p:nvSpPr>
          <p:cNvPr id="4" name="文本占位符 40">
            <a:extLst>
              <a:ext uri="{FF2B5EF4-FFF2-40B4-BE49-F238E27FC236}">
                <a16:creationId xmlns:a16="http://schemas.microsoft.com/office/drawing/2014/main" id="{211AF8B0-5F62-9A78-48CB-E1DC1D5F7C9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29124" y="4356943"/>
            <a:ext cx="3055845" cy="48768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800" kern="1200" dirty="0" smtClean="0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输入目录标题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C94F126A-654B-5201-0D12-F13FE6701AF4}"/>
              </a:ext>
            </a:extLst>
          </p:cNvPr>
          <p:cNvSpPr txBox="1"/>
          <p:nvPr userDrawn="1"/>
        </p:nvSpPr>
        <p:spPr>
          <a:xfrm>
            <a:off x="6816113" y="4308396"/>
            <a:ext cx="675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9A0001"/>
                </a:solidFill>
              </a:rPr>
              <a:t>04.</a:t>
            </a:r>
            <a:endParaRPr lang="zh-CN" altLang="en-US" sz="3200" b="1" dirty="0">
              <a:solidFill>
                <a:srgbClr val="9A0001"/>
              </a:solidFill>
            </a:endParaRPr>
          </a:p>
        </p:txBody>
      </p:sp>
      <p:sp>
        <p:nvSpPr>
          <p:cNvPr id="6" name="文本占位符 40">
            <a:extLst>
              <a:ext uri="{FF2B5EF4-FFF2-40B4-BE49-F238E27FC236}">
                <a16:creationId xmlns:a16="http://schemas.microsoft.com/office/drawing/2014/main" id="{81BD612F-FCC5-515D-1316-9855358A37A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836759" y="5388840"/>
            <a:ext cx="3055845" cy="487680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zh-CN" altLang="en-US" sz="2800" kern="1200" dirty="0" smtClean="0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  <a:ea typeface="+mn-ea"/>
                <a:cs typeface="+mn-cs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输入目录标题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C9A744-5ED5-CA08-F126-8B0EF4C08274}"/>
              </a:ext>
            </a:extLst>
          </p:cNvPr>
          <p:cNvSpPr txBox="1"/>
          <p:nvPr userDrawn="1"/>
        </p:nvSpPr>
        <p:spPr>
          <a:xfrm>
            <a:off x="6816113" y="5340293"/>
            <a:ext cx="675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9A0001"/>
                </a:solidFill>
              </a:rPr>
              <a:t>05.</a:t>
            </a:r>
            <a:endParaRPr lang="zh-CN" altLang="en-US" sz="3200" b="1" dirty="0">
              <a:solidFill>
                <a:srgbClr val="9A000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33733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B41CE7-B3C4-EBC9-9350-02D66A95A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9AF2568-91F7-28FA-253D-5F975978D1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C42F40A-45F7-1753-8027-57DF4F77B2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A82B7AD-1B24-CC1D-000E-63F84F3252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3289354-0C80-2FC9-053B-0D0D98186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7C3B057-49F1-13CD-83B7-594F30C24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7669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6EFAB9-87C4-4284-BCBF-C3C02BD0C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A33DA3-9F37-FDCC-7DE9-3A17A99CD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2D2DF2-31DA-51D6-983D-36AC0D78C6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AE9C2E-A83F-A783-36D3-989187099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A2CA9A2-C9CC-18D0-3DBD-AB9E55402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4348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D014D8A-1F62-F2BA-7412-3A8B5039EC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6392761-194B-C38B-F5A0-6CADCFCCC5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781C06-30A6-293E-6B2C-300A64B36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A048222-C371-E379-E29D-F59065C092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A2ACB8-0ECA-1C8A-C0D4-815BDF56F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795922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2911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1D2561-3CA5-0833-8FF1-496DE6A864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7FCCC77-F540-3E4A-97F8-A2366B098A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A991603-5B8F-77E9-552B-E8F27BFE8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7B9BE4-D028-9047-ED1B-9966B80CE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3D061A-80C0-C5E5-FF69-A89323873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0866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B4562D-5229-55E4-29F4-F4EE998585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A96B18-2CAD-C726-185D-45F753B84E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7DC6B3-7576-48D9-0E01-D3AF2C134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DAAAF2-CB89-913F-BE35-26017D307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2DFC13-AFFB-DF60-E327-66826C6E6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6744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47AE00-CC83-A2ED-3015-3B7B2C742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ED48EFC-08B9-4A9A-879A-B32A6E7923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F981C56-A75B-A5AA-13FE-6A7548F32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916C6F-E9FF-051F-7F13-1B2EA1060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DDEC11-C76F-D75E-9993-C86D25012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1916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017FA0-6875-189B-0FF6-A26DDA6DC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15B5475-FCEB-CD72-096B-EDDC40F255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7D6D5E-F01C-37D7-D5B8-77FFA6CBCE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05C161A-3C96-2322-50C7-712BAAAA6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BB2290-8213-2000-EBF8-435110BEC8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A6C2351-AAA9-3978-8993-A201F8ED4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217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AD3987-DFBE-8BEC-0486-6D458D236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B05924C-3E68-DC2E-202A-D4094661AF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A4E5980-4D05-E9AD-F70B-861A3F856E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20438EB-0DB0-5295-165B-716F030AD8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514C855-DFA2-DCD0-2D15-3BF9B3F5D2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934DD72-4C04-3CC3-6EF2-454A489F4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27C03E3-3A08-6CB5-535F-B65AAD76B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A6FE8FD-2B20-028B-7C36-DB9E751A3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659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52840C-F5C3-A2AB-6AF8-5AF9449BD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03F083F-0E5E-E062-562B-D5CD24F6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4FA7362-A70B-23FD-E6C4-3B2532C93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17AEACF-DD5B-BD72-3012-77E3363E1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999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236ADCB-729B-0487-04D2-169629C31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85B7F23-CC83-4750-D533-A3AA38A33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8084D81-6BFC-D935-9FEC-0C524BA8D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30304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E8752F-D8BC-6B57-AEB8-150322C248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467EA0-A227-B160-849C-05F053A08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C483AD-B454-4A58-EF00-DBC705A343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9C2521-DFDE-33BC-DE09-3F8CAABF0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5C01B36-7EE6-2045-EB8A-402140FA6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1E036A0-7082-359E-1882-F10E79C9F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28561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CAA2048-F70B-6772-5E6A-CDFF18D790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D2E0BF3-B2CE-AD61-128E-DC54F0A02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91D7DE-E875-C4AD-E855-95DDD2C20A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6C5C97-D357-4387-AA68-8F463E2067C6}" type="datetimeFigureOut">
              <a:rPr lang="zh-CN" altLang="en-US" smtClean="0"/>
              <a:t>2024/12/25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0EF24F-3D88-914D-C9A4-CFFB53F0E2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9B5ED2-88FC-7365-CFD7-6CE81BD2D3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8105D-4BB4-43A4-9159-DA3785A579B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721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5.png"/><Relationship Id="rId7" Type="http://schemas.openxmlformats.org/officeDocument/2006/relationships/image" Target="../media/image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image" Target="../media/image5.png"/><Relationship Id="rId7" Type="http://schemas.openxmlformats.org/officeDocument/2006/relationships/image" Target="../media/image12.png"/><Relationship Id="rId12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jpeg"/><Relationship Id="rId11" Type="http://schemas.openxmlformats.org/officeDocument/2006/relationships/image" Target="../media/image7.emf"/><Relationship Id="rId5" Type="http://schemas.openxmlformats.org/officeDocument/2006/relationships/image" Target="../media/image10.png"/><Relationship Id="rId10" Type="http://schemas.openxmlformats.org/officeDocument/2006/relationships/oleObject" Target="../embeddings/oleObject2.bin"/><Relationship Id="rId4" Type="http://schemas.openxmlformats.org/officeDocument/2006/relationships/image" Target="../media/image9.emf"/><Relationship Id="rId9" Type="http://schemas.openxmlformats.org/officeDocument/2006/relationships/image" Target="../media/image6.w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oleObject" Target="../embeddings/oleObject6.bin"/><Relationship Id="rId18" Type="http://schemas.openxmlformats.org/officeDocument/2006/relationships/image" Target="../media/image19.emf"/><Relationship Id="rId3" Type="http://schemas.openxmlformats.org/officeDocument/2006/relationships/image" Target="../media/image5.png"/><Relationship Id="rId7" Type="http://schemas.openxmlformats.org/officeDocument/2006/relationships/image" Target="../media/image7.emf"/><Relationship Id="rId12" Type="http://schemas.openxmlformats.org/officeDocument/2006/relationships/image" Target="../media/image16.emf"/><Relationship Id="rId17" Type="http://schemas.openxmlformats.org/officeDocument/2006/relationships/oleObject" Target="../embeddings/oleObject8.bin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18.wmf"/><Relationship Id="rId1" Type="http://schemas.openxmlformats.org/officeDocument/2006/relationships/slideLayout" Target="../slideLayouts/slideLayout8.xml"/><Relationship Id="rId6" Type="http://schemas.openxmlformats.org/officeDocument/2006/relationships/oleObject" Target="../embeddings/oleObject2.bin"/><Relationship Id="rId11" Type="http://schemas.openxmlformats.org/officeDocument/2006/relationships/oleObject" Target="../embeddings/oleObject5.bin"/><Relationship Id="rId5" Type="http://schemas.openxmlformats.org/officeDocument/2006/relationships/image" Target="../media/image13.wmf"/><Relationship Id="rId15" Type="http://schemas.openxmlformats.org/officeDocument/2006/relationships/oleObject" Target="../embeddings/oleObject7.bin"/><Relationship Id="rId10" Type="http://schemas.openxmlformats.org/officeDocument/2006/relationships/image" Target="../media/image15.wmf"/><Relationship Id="rId4" Type="http://schemas.openxmlformats.org/officeDocument/2006/relationships/oleObject" Target="../embeddings/oleObject3.bin"/><Relationship Id="rId9" Type="http://schemas.openxmlformats.org/officeDocument/2006/relationships/oleObject" Target="../embeddings/oleObject4.bin"/><Relationship Id="rId14" Type="http://schemas.openxmlformats.org/officeDocument/2006/relationships/image" Target="../media/image17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2.emf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925910E-46F9-4666-9744-B5C1B666AF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0"/>
            <a:ext cx="9144000" cy="685800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D0ECADE0-136B-4331-AFDB-39AF674082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1000">
                <a:schemeClr val="bg1"/>
              </a:gs>
              <a:gs pos="100000">
                <a:schemeClr val="bg1">
                  <a:alpha val="50000"/>
                </a:schemeClr>
              </a:gs>
            </a:gsLst>
            <a:lin ang="0" scaled="1"/>
            <a:tileRect/>
          </a:gra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14446B3-E2BE-4CA1-AD4C-F2519F4376A8}"/>
              </a:ext>
            </a:extLst>
          </p:cNvPr>
          <p:cNvSpPr txBox="1"/>
          <p:nvPr/>
        </p:nvSpPr>
        <p:spPr>
          <a:xfrm>
            <a:off x="368298" y="2946460"/>
            <a:ext cx="74632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5400" spc="200" dirty="0">
                <a:solidFill>
                  <a:srgbClr val="9A000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双足机器人设计及分析</a:t>
            </a:r>
            <a:endParaRPr kumimoji="0" lang="zh-CN" altLang="en-US" sz="5400" i="0" u="none" strike="noStrike" kern="1200" cap="none" spc="200" normalizeH="0" baseline="0" noProof="0" dirty="0">
              <a:ln>
                <a:noFill/>
              </a:ln>
              <a:solidFill>
                <a:srgbClr val="9A000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5AEDCD3F-7C51-4ADE-8BC7-6AB7F033E1E8}"/>
              </a:ext>
            </a:extLst>
          </p:cNvPr>
          <p:cNvGrpSpPr/>
          <p:nvPr/>
        </p:nvGrpSpPr>
        <p:grpSpPr>
          <a:xfrm>
            <a:off x="497548" y="1821768"/>
            <a:ext cx="3257238" cy="958410"/>
            <a:chOff x="4774665" y="527202"/>
            <a:chExt cx="2642671" cy="777580"/>
          </a:xfrm>
        </p:grpSpPr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624A3512-72B3-4251-A3C8-3A280ACA83FF}"/>
                </a:ext>
              </a:extLst>
            </p:cNvPr>
            <p:cNvGrpSpPr/>
            <p:nvPr/>
          </p:nvGrpSpPr>
          <p:grpSpPr>
            <a:xfrm>
              <a:off x="5680139" y="1151206"/>
              <a:ext cx="1733210" cy="127574"/>
              <a:chOff x="4616246" y="3878362"/>
              <a:chExt cx="5571416" cy="410087"/>
            </a:xfrm>
            <a:solidFill>
              <a:schemeClr val="tx1">
                <a:alpha val="80000"/>
              </a:schemeClr>
            </a:solidFill>
          </p:grpSpPr>
          <p:sp>
            <p:nvSpPr>
              <p:cNvPr id="52" name="Freeform 17">
                <a:extLst>
                  <a:ext uri="{FF2B5EF4-FFF2-40B4-BE49-F238E27FC236}">
                    <a16:creationId xmlns:a16="http://schemas.microsoft.com/office/drawing/2014/main" id="{DAE52073-4524-4A8B-A464-E035A3C83E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17798" y="3887973"/>
                <a:ext cx="362030" cy="387660"/>
              </a:xfrm>
              <a:custGeom>
                <a:avLst/>
                <a:gdLst>
                  <a:gd name="T0" fmla="*/ 34 w 127"/>
                  <a:gd name="T1" fmla="*/ 71 h 136"/>
                  <a:gd name="T2" fmla="*/ 34 w 127"/>
                  <a:gd name="T3" fmla="*/ 81 h 136"/>
                  <a:gd name="T4" fmla="*/ 34 w 127"/>
                  <a:gd name="T5" fmla="*/ 114 h 136"/>
                  <a:gd name="T6" fmla="*/ 35 w 127"/>
                  <a:gd name="T7" fmla="*/ 122 h 136"/>
                  <a:gd name="T8" fmla="*/ 40 w 127"/>
                  <a:gd name="T9" fmla="*/ 127 h 136"/>
                  <a:gd name="T10" fmla="*/ 49 w 127"/>
                  <a:gd name="T11" fmla="*/ 128 h 136"/>
                  <a:gd name="T12" fmla="*/ 49 w 127"/>
                  <a:gd name="T13" fmla="*/ 135 h 136"/>
                  <a:gd name="T14" fmla="*/ 1 w 127"/>
                  <a:gd name="T15" fmla="*/ 135 h 136"/>
                  <a:gd name="T16" fmla="*/ 0 w 127"/>
                  <a:gd name="T17" fmla="*/ 132 h 136"/>
                  <a:gd name="T18" fmla="*/ 0 w 127"/>
                  <a:gd name="T19" fmla="*/ 128 h 136"/>
                  <a:gd name="T20" fmla="*/ 9 w 127"/>
                  <a:gd name="T21" fmla="*/ 127 h 136"/>
                  <a:gd name="T22" fmla="*/ 16 w 127"/>
                  <a:gd name="T23" fmla="*/ 120 h 136"/>
                  <a:gd name="T24" fmla="*/ 17 w 127"/>
                  <a:gd name="T25" fmla="*/ 111 h 136"/>
                  <a:gd name="T26" fmla="*/ 17 w 127"/>
                  <a:gd name="T27" fmla="*/ 22 h 136"/>
                  <a:gd name="T28" fmla="*/ 16 w 127"/>
                  <a:gd name="T29" fmla="*/ 15 h 136"/>
                  <a:gd name="T30" fmla="*/ 9 w 127"/>
                  <a:gd name="T31" fmla="*/ 9 h 136"/>
                  <a:gd name="T32" fmla="*/ 0 w 127"/>
                  <a:gd name="T33" fmla="*/ 8 h 136"/>
                  <a:gd name="T34" fmla="*/ 0 w 127"/>
                  <a:gd name="T35" fmla="*/ 1 h 136"/>
                  <a:gd name="T36" fmla="*/ 4 w 127"/>
                  <a:gd name="T37" fmla="*/ 0 h 136"/>
                  <a:gd name="T38" fmla="*/ 71 w 127"/>
                  <a:gd name="T39" fmla="*/ 0 h 136"/>
                  <a:gd name="T40" fmla="*/ 94 w 127"/>
                  <a:gd name="T41" fmla="*/ 4 h 136"/>
                  <a:gd name="T42" fmla="*/ 116 w 127"/>
                  <a:gd name="T43" fmla="*/ 32 h 136"/>
                  <a:gd name="T44" fmla="*/ 97 w 127"/>
                  <a:gd name="T45" fmla="*/ 66 h 136"/>
                  <a:gd name="T46" fmla="*/ 80 w 127"/>
                  <a:gd name="T47" fmla="*/ 70 h 136"/>
                  <a:gd name="T48" fmla="*/ 71 w 127"/>
                  <a:gd name="T49" fmla="*/ 71 h 136"/>
                  <a:gd name="T50" fmla="*/ 73 w 127"/>
                  <a:gd name="T51" fmla="*/ 75 h 136"/>
                  <a:gd name="T52" fmla="*/ 104 w 127"/>
                  <a:gd name="T53" fmla="*/ 114 h 136"/>
                  <a:gd name="T54" fmla="*/ 105 w 127"/>
                  <a:gd name="T55" fmla="*/ 116 h 136"/>
                  <a:gd name="T56" fmla="*/ 127 w 127"/>
                  <a:gd name="T57" fmla="*/ 128 h 136"/>
                  <a:gd name="T58" fmla="*/ 127 w 127"/>
                  <a:gd name="T59" fmla="*/ 135 h 136"/>
                  <a:gd name="T60" fmla="*/ 116 w 127"/>
                  <a:gd name="T61" fmla="*/ 135 h 136"/>
                  <a:gd name="T62" fmla="*/ 102 w 127"/>
                  <a:gd name="T63" fmla="*/ 136 h 136"/>
                  <a:gd name="T64" fmla="*/ 96 w 127"/>
                  <a:gd name="T65" fmla="*/ 132 h 136"/>
                  <a:gd name="T66" fmla="*/ 59 w 127"/>
                  <a:gd name="T67" fmla="*/ 82 h 136"/>
                  <a:gd name="T68" fmla="*/ 52 w 127"/>
                  <a:gd name="T69" fmla="*/ 73 h 136"/>
                  <a:gd name="T70" fmla="*/ 49 w 127"/>
                  <a:gd name="T71" fmla="*/ 71 h 136"/>
                  <a:gd name="T72" fmla="*/ 34 w 127"/>
                  <a:gd name="T73" fmla="*/ 71 h 136"/>
                  <a:gd name="T74" fmla="*/ 34 w 127"/>
                  <a:gd name="T75" fmla="*/ 61 h 136"/>
                  <a:gd name="T76" fmla="*/ 36 w 127"/>
                  <a:gd name="T77" fmla="*/ 62 h 136"/>
                  <a:gd name="T78" fmla="*/ 66 w 127"/>
                  <a:gd name="T79" fmla="*/ 62 h 136"/>
                  <a:gd name="T80" fmla="*/ 82 w 127"/>
                  <a:gd name="T81" fmla="*/ 59 h 136"/>
                  <a:gd name="T82" fmla="*/ 96 w 127"/>
                  <a:gd name="T83" fmla="*/ 44 h 136"/>
                  <a:gd name="T84" fmla="*/ 96 w 127"/>
                  <a:gd name="T85" fmla="*/ 29 h 136"/>
                  <a:gd name="T86" fmla="*/ 81 w 127"/>
                  <a:gd name="T87" fmla="*/ 12 h 136"/>
                  <a:gd name="T88" fmla="*/ 70 w 127"/>
                  <a:gd name="T89" fmla="*/ 11 h 136"/>
                  <a:gd name="T90" fmla="*/ 37 w 127"/>
                  <a:gd name="T91" fmla="*/ 11 h 136"/>
                  <a:gd name="T92" fmla="*/ 34 w 127"/>
                  <a:gd name="T93" fmla="*/ 11 h 136"/>
                  <a:gd name="T94" fmla="*/ 34 w 127"/>
                  <a:gd name="T95" fmla="*/ 61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7" h="136">
                    <a:moveTo>
                      <a:pt x="34" y="71"/>
                    </a:moveTo>
                    <a:cubicBezTo>
                      <a:pt x="34" y="75"/>
                      <a:pt x="34" y="78"/>
                      <a:pt x="34" y="81"/>
                    </a:cubicBezTo>
                    <a:cubicBezTo>
                      <a:pt x="34" y="92"/>
                      <a:pt x="34" y="103"/>
                      <a:pt x="34" y="114"/>
                    </a:cubicBezTo>
                    <a:cubicBezTo>
                      <a:pt x="34" y="117"/>
                      <a:pt x="34" y="119"/>
                      <a:pt x="35" y="122"/>
                    </a:cubicBezTo>
                    <a:cubicBezTo>
                      <a:pt x="35" y="125"/>
                      <a:pt x="37" y="127"/>
                      <a:pt x="40" y="127"/>
                    </a:cubicBezTo>
                    <a:cubicBezTo>
                      <a:pt x="43" y="127"/>
                      <a:pt x="46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7" y="135"/>
                      <a:pt x="1" y="135"/>
                    </a:cubicBezTo>
                    <a:cubicBezTo>
                      <a:pt x="0" y="134"/>
                      <a:pt x="0" y="133"/>
                      <a:pt x="0" y="132"/>
                    </a:cubicBezTo>
                    <a:cubicBezTo>
                      <a:pt x="0" y="131"/>
                      <a:pt x="0" y="130"/>
                      <a:pt x="0" y="128"/>
                    </a:cubicBezTo>
                    <a:cubicBezTo>
                      <a:pt x="3" y="128"/>
                      <a:pt x="6" y="128"/>
                      <a:pt x="9" y="127"/>
                    </a:cubicBezTo>
                    <a:cubicBezTo>
                      <a:pt x="14" y="126"/>
                      <a:pt x="15" y="125"/>
                      <a:pt x="16" y="120"/>
                    </a:cubicBezTo>
                    <a:cubicBezTo>
                      <a:pt x="16" y="117"/>
                      <a:pt x="17" y="114"/>
                      <a:pt x="17" y="111"/>
                    </a:cubicBezTo>
                    <a:cubicBezTo>
                      <a:pt x="17" y="81"/>
                      <a:pt x="17" y="52"/>
                      <a:pt x="17" y="22"/>
                    </a:cubicBezTo>
                    <a:cubicBezTo>
                      <a:pt x="17" y="20"/>
                      <a:pt x="16" y="17"/>
                      <a:pt x="16" y="15"/>
                    </a:cubicBezTo>
                    <a:cubicBezTo>
                      <a:pt x="15" y="11"/>
                      <a:pt x="13" y="9"/>
                      <a:pt x="9" y="9"/>
                    </a:cubicBezTo>
                    <a:cubicBezTo>
                      <a:pt x="6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2" y="1"/>
                      <a:pt x="3" y="0"/>
                      <a:pt x="4" y="0"/>
                    </a:cubicBezTo>
                    <a:cubicBezTo>
                      <a:pt x="26" y="0"/>
                      <a:pt x="49" y="0"/>
                      <a:pt x="71" y="0"/>
                    </a:cubicBezTo>
                    <a:cubicBezTo>
                      <a:pt x="79" y="0"/>
                      <a:pt x="86" y="1"/>
                      <a:pt x="94" y="4"/>
                    </a:cubicBezTo>
                    <a:cubicBezTo>
                      <a:pt x="108" y="9"/>
                      <a:pt x="115" y="18"/>
                      <a:pt x="116" y="32"/>
                    </a:cubicBezTo>
                    <a:cubicBezTo>
                      <a:pt x="117" y="48"/>
                      <a:pt x="110" y="60"/>
                      <a:pt x="97" y="66"/>
                    </a:cubicBezTo>
                    <a:cubicBezTo>
                      <a:pt x="91" y="68"/>
                      <a:pt x="86" y="70"/>
                      <a:pt x="80" y="70"/>
                    </a:cubicBezTo>
                    <a:cubicBezTo>
                      <a:pt x="77" y="70"/>
                      <a:pt x="74" y="71"/>
                      <a:pt x="71" y="71"/>
                    </a:cubicBezTo>
                    <a:cubicBezTo>
                      <a:pt x="72" y="73"/>
                      <a:pt x="73" y="74"/>
                      <a:pt x="73" y="75"/>
                    </a:cubicBezTo>
                    <a:cubicBezTo>
                      <a:pt x="84" y="88"/>
                      <a:pt x="94" y="101"/>
                      <a:pt x="104" y="114"/>
                    </a:cubicBezTo>
                    <a:cubicBezTo>
                      <a:pt x="105" y="115"/>
                      <a:pt x="105" y="115"/>
                      <a:pt x="105" y="116"/>
                    </a:cubicBezTo>
                    <a:cubicBezTo>
                      <a:pt x="111" y="122"/>
                      <a:pt x="117" y="128"/>
                      <a:pt x="127" y="128"/>
                    </a:cubicBezTo>
                    <a:cubicBezTo>
                      <a:pt x="127" y="130"/>
                      <a:pt x="127" y="133"/>
                      <a:pt x="127" y="135"/>
                    </a:cubicBezTo>
                    <a:cubicBezTo>
                      <a:pt x="124" y="135"/>
                      <a:pt x="120" y="135"/>
                      <a:pt x="116" y="135"/>
                    </a:cubicBezTo>
                    <a:cubicBezTo>
                      <a:pt x="111" y="135"/>
                      <a:pt x="107" y="135"/>
                      <a:pt x="102" y="136"/>
                    </a:cubicBezTo>
                    <a:cubicBezTo>
                      <a:pt x="99" y="136"/>
                      <a:pt x="97" y="134"/>
                      <a:pt x="96" y="132"/>
                    </a:cubicBezTo>
                    <a:cubicBezTo>
                      <a:pt x="83" y="115"/>
                      <a:pt x="71" y="99"/>
                      <a:pt x="59" y="82"/>
                    </a:cubicBezTo>
                    <a:cubicBezTo>
                      <a:pt x="57" y="79"/>
                      <a:pt x="54" y="76"/>
                      <a:pt x="52" y="73"/>
                    </a:cubicBezTo>
                    <a:cubicBezTo>
                      <a:pt x="51" y="72"/>
                      <a:pt x="50" y="71"/>
                      <a:pt x="49" y="71"/>
                    </a:cubicBezTo>
                    <a:cubicBezTo>
                      <a:pt x="44" y="71"/>
                      <a:pt x="39" y="71"/>
                      <a:pt x="34" y="71"/>
                    </a:cubicBezTo>
                    <a:close/>
                    <a:moveTo>
                      <a:pt x="34" y="61"/>
                    </a:moveTo>
                    <a:cubicBezTo>
                      <a:pt x="35" y="62"/>
                      <a:pt x="36" y="62"/>
                      <a:pt x="36" y="62"/>
                    </a:cubicBezTo>
                    <a:cubicBezTo>
                      <a:pt x="46" y="62"/>
                      <a:pt x="56" y="62"/>
                      <a:pt x="66" y="62"/>
                    </a:cubicBezTo>
                    <a:cubicBezTo>
                      <a:pt x="72" y="61"/>
                      <a:pt x="77" y="60"/>
                      <a:pt x="82" y="59"/>
                    </a:cubicBezTo>
                    <a:cubicBezTo>
                      <a:pt x="90" y="56"/>
                      <a:pt x="94" y="51"/>
                      <a:pt x="96" y="44"/>
                    </a:cubicBezTo>
                    <a:cubicBezTo>
                      <a:pt x="96" y="39"/>
                      <a:pt x="97" y="34"/>
                      <a:pt x="96" y="29"/>
                    </a:cubicBezTo>
                    <a:cubicBezTo>
                      <a:pt x="95" y="20"/>
                      <a:pt x="90" y="15"/>
                      <a:pt x="81" y="12"/>
                    </a:cubicBezTo>
                    <a:cubicBezTo>
                      <a:pt x="77" y="11"/>
                      <a:pt x="74" y="11"/>
                      <a:pt x="70" y="11"/>
                    </a:cubicBezTo>
                    <a:cubicBezTo>
                      <a:pt x="59" y="10"/>
                      <a:pt x="48" y="11"/>
                      <a:pt x="37" y="11"/>
                    </a:cubicBezTo>
                    <a:cubicBezTo>
                      <a:pt x="36" y="11"/>
                      <a:pt x="35" y="11"/>
                      <a:pt x="34" y="11"/>
                    </a:cubicBezTo>
                    <a:cubicBezTo>
                      <a:pt x="34" y="28"/>
                      <a:pt x="34" y="44"/>
                      <a:pt x="34" y="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18">
                <a:extLst>
                  <a:ext uri="{FF2B5EF4-FFF2-40B4-BE49-F238E27FC236}">
                    <a16:creationId xmlns:a16="http://schemas.microsoft.com/office/drawing/2014/main" id="{29B30B23-4451-4DEB-8333-41AA2086EF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3898" y="3887973"/>
                <a:ext cx="362030" cy="384457"/>
              </a:xfrm>
              <a:custGeom>
                <a:avLst/>
                <a:gdLst>
                  <a:gd name="T0" fmla="*/ 50 w 127"/>
                  <a:gd name="T1" fmla="*/ 70 h 135"/>
                  <a:gd name="T2" fmla="*/ 34 w 127"/>
                  <a:gd name="T3" fmla="*/ 87 h 135"/>
                  <a:gd name="T4" fmla="*/ 33 w 127"/>
                  <a:gd name="T5" fmla="*/ 90 h 135"/>
                  <a:gd name="T6" fmla="*/ 33 w 127"/>
                  <a:gd name="T7" fmla="*/ 116 h 135"/>
                  <a:gd name="T8" fmla="*/ 34 w 127"/>
                  <a:gd name="T9" fmla="*/ 120 h 135"/>
                  <a:gd name="T10" fmla="*/ 41 w 127"/>
                  <a:gd name="T11" fmla="*/ 127 h 135"/>
                  <a:gd name="T12" fmla="*/ 49 w 127"/>
                  <a:gd name="T13" fmla="*/ 128 h 135"/>
                  <a:gd name="T14" fmla="*/ 49 w 127"/>
                  <a:gd name="T15" fmla="*/ 135 h 135"/>
                  <a:gd name="T16" fmla="*/ 0 w 127"/>
                  <a:gd name="T17" fmla="*/ 135 h 135"/>
                  <a:gd name="T18" fmla="*/ 0 w 127"/>
                  <a:gd name="T19" fmla="*/ 128 h 135"/>
                  <a:gd name="T20" fmla="*/ 7 w 127"/>
                  <a:gd name="T21" fmla="*/ 128 h 135"/>
                  <a:gd name="T22" fmla="*/ 16 w 127"/>
                  <a:gd name="T23" fmla="*/ 118 h 135"/>
                  <a:gd name="T24" fmla="*/ 16 w 127"/>
                  <a:gd name="T25" fmla="*/ 111 h 135"/>
                  <a:gd name="T26" fmla="*/ 16 w 127"/>
                  <a:gd name="T27" fmla="*/ 24 h 135"/>
                  <a:gd name="T28" fmla="*/ 16 w 127"/>
                  <a:gd name="T29" fmla="*/ 16 h 135"/>
                  <a:gd name="T30" fmla="*/ 8 w 127"/>
                  <a:gd name="T31" fmla="*/ 9 h 135"/>
                  <a:gd name="T32" fmla="*/ 0 w 127"/>
                  <a:gd name="T33" fmla="*/ 8 h 135"/>
                  <a:gd name="T34" fmla="*/ 0 w 127"/>
                  <a:gd name="T35" fmla="*/ 1 h 135"/>
                  <a:gd name="T36" fmla="*/ 49 w 127"/>
                  <a:gd name="T37" fmla="*/ 1 h 135"/>
                  <a:gd name="T38" fmla="*/ 50 w 127"/>
                  <a:gd name="T39" fmla="*/ 8 h 135"/>
                  <a:gd name="T40" fmla="*/ 41 w 127"/>
                  <a:gd name="T41" fmla="*/ 9 h 135"/>
                  <a:gd name="T42" fmla="*/ 34 w 127"/>
                  <a:gd name="T43" fmla="*/ 16 h 135"/>
                  <a:gd name="T44" fmla="*/ 33 w 127"/>
                  <a:gd name="T45" fmla="*/ 23 h 135"/>
                  <a:gd name="T46" fmla="*/ 33 w 127"/>
                  <a:gd name="T47" fmla="*/ 70 h 135"/>
                  <a:gd name="T48" fmla="*/ 33 w 127"/>
                  <a:gd name="T49" fmla="*/ 73 h 135"/>
                  <a:gd name="T50" fmla="*/ 36 w 127"/>
                  <a:gd name="T51" fmla="*/ 71 h 135"/>
                  <a:gd name="T52" fmla="*/ 83 w 127"/>
                  <a:gd name="T53" fmla="*/ 19 h 135"/>
                  <a:gd name="T54" fmla="*/ 86 w 127"/>
                  <a:gd name="T55" fmla="*/ 14 h 135"/>
                  <a:gd name="T56" fmla="*/ 84 w 127"/>
                  <a:gd name="T57" fmla="*/ 9 h 135"/>
                  <a:gd name="T58" fmla="*/ 76 w 127"/>
                  <a:gd name="T59" fmla="*/ 8 h 135"/>
                  <a:gd name="T60" fmla="*/ 76 w 127"/>
                  <a:gd name="T61" fmla="*/ 1 h 135"/>
                  <a:gd name="T62" fmla="*/ 122 w 127"/>
                  <a:gd name="T63" fmla="*/ 1 h 135"/>
                  <a:gd name="T64" fmla="*/ 122 w 127"/>
                  <a:gd name="T65" fmla="*/ 8 h 135"/>
                  <a:gd name="T66" fmla="*/ 118 w 127"/>
                  <a:gd name="T67" fmla="*/ 8 h 135"/>
                  <a:gd name="T68" fmla="*/ 99 w 127"/>
                  <a:gd name="T69" fmla="*/ 18 h 135"/>
                  <a:gd name="T70" fmla="*/ 77 w 127"/>
                  <a:gd name="T71" fmla="*/ 41 h 135"/>
                  <a:gd name="T72" fmla="*/ 62 w 127"/>
                  <a:gd name="T73" fmla="*/ 57 h 135"/>
                  <a:gd name="T74" fmla="*/ 64 w 127"/>
                  <a:gd name="T75" fmla="*/ 61 h 135"/>
                  <a:gd name="T76" fmla="*/ 102 w 127"/>
                  <a:gd name="T77" fmla="*/ 113 h 135"/>
                  <a:gd name="T78" fmla="*/ 108 w 127"/>
                  <a:gd name="T79" fmla="*/ 120 h 135"/>
                  <a:gd name="T80" fmla="*/ 123 w 127"/>
                  <a:gd name="T81" fmla="*/ 127 h 135"/>
                  <a:gd name="T82" fmla="*/ 127 w 127"/>
                  <a:gd name="T83" fmla="*/ 128 h 135"/>
                  <a:gd name="T84" fmla="*/ 127 w 127"/>
                  <a:gd name="T85" fmla="*/ 135 h 135"/>
                  <a:gd name="T86" fmla="*/ 73 w 127"/>
                  <a:gd name="T87" fmla="*/ 135 h 135"/>
                  <a:gd name="T88" fmla="*/ 73 w 127"/>
                  <a:gd name="T89" fmla="*/ 128 h 135"/>
                  <a:gd name="T90" fmla="*/ 80 w 127"/>
                  <a:gd name="T91" fmla="*/ 127 h 135"/>
                  <a:gd name="T92" fmla="*/ 84 w 127"/>
                  <a:gd name="T93" fmla="*/ 120 h 135"/>
                  <a:gd name="T94" fmla="*/ 82 w 127"/>
                  <a:gd name="T95" fmla="*/ 115 h 135"/>
                  <a:gd name="T96" fmla="*/ 51 w 127"/>
                  <a:gd name="T97" fmla="*/ 72 h 135"/>
                  <a:gd name="T98" fmla="*/ 50 w 127"/>
                  <a:gd name="T99" fmla="*/ 7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7" h="135">
                    <a:moveTo>
                      <a:pt x="50" y="70"/>
                    </a:moveTo>
                    <a:cubicBezTo>
                      <a:pt x="44" y="76"/>
                      <a:pt x="39" y="81"/>
                      <a:pt x="34" y="87"/>
                    </a:cubicBezTo>
                    <a:cubicBezTo>
                      <a:pt x="33" y="88"/>
                      <a:pt x="33" y="89"/>
                      <a:pt x="33" y="90"/>
                    </a:cubicBezTo>
                    <a:cubicBezTo>
                      <a:pt x="33" y="99"/>
                      <a:pt x="33" y="107"/>
                      <a:pt x="33" y="116"/>
                    </a:cubicBezTo>
                    <a:cubicBezTo>
                      <a:pt x="33" y="117"/>
                      <a:pt x="33" y="118"/>
                      <a:pt x="34" y="120"/>
                    </a:cubicBezTo>
                    <a:cubicBezTo>
                      <a:pt x="35" y="125"/>
                      <a:pt x="36" y="126"/>
                      <a:pt x="41" y="127"/>
                    </a:cubicBezTo>
                    <a:cubicBezTo>
                      <a:pt x="44" y="127"/>
                      <a:pt x="46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7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2" y="128"/>
                      <a:pt x="5" y="128"/>
                      <a:pt x="7" y="128"/>
                    </a:cubicBezTo>
                    <a:cubicBezTo>
                      <a:pt x="14" y="127"/>
                      <a:pt x="16" y="125"/>
                      <a:pt x="16" y="118"/>
                    </a:cubicBezTo>
                    <a:cubicBezTo>
                      <a:pt x="16" y="115"/>
                      <a:pt x="16" y="113"/>
                      <a:pt x="16" y="111"/>
                    </a:cubicBezTo>
                    <a:cubicBezTo>
                      <a:pt x="16" y="82"/>
                      <a:pt x="16" y="53"/>
                      <a:pt x="16" y="24"/>
                    </a:cubicBezTo>
                    <a:cubicBezTo>
                      <a:pt x="16" y="21"/>
                      <a:pt x="16" y="18"/>
                      <a:pt x="16" y="16"/>
                    </a:cubicBezTo>
                    <a:cubicBezTo>
                      <a:pt x="15" y="11"/>
                      <a:pt x="13" y="9"/>
                      <a:pt x="8" y="9"/>
                    </a:cubicBezTo>
                    <a:cubicBezTo>
                      <a:pt x="5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4" y="0"/>
                      <a:pt x="40" y="0"/>
                      <a:pt x="49" y="1"/>
                    </a:cubicBezTo>
                    <a:cubicBezTo>
                      <a:pt x="49" y="3"/>
                      <a:pt x="50" y="5"/>
                      <a:pt x="50" y="8"/>
                    </a:cubicBezTo>
                    <a:cubicBezTo>
                      <a:pt x="47" y="8"/>
                      <a:pt x="44" y="8"/>
                      <a:pt x="41" y="9"/>
                    </a:cubicBezTo>
                    <a:cubicBezTo>
                      <a:pt x="37" y="9"/>
                      <a:pt x="34" y="11"/>
                      <a:pt x="34" y="16"/>
                    </a:cubicBezTo>
                    <a:cubicBezTo>
                      <a:pt x="33" y="18"/>
                      <a:pt x="33" y="20"/>
                      <a:pt x="33" y="23"/>
                    </a:cubicBezTo>
                    <a:cubicBezTo>
                      <a:pt x="33" y="39"/>
                      <a:pt x="33" y="54"/>
                      <a:pt x="33" y="70"/>
                    </a:cubicBezTo>
                    <a:cubicBezTo>
                      <a:pt x="33" y="71"/>
                      <a:pt x="33" y="72"/>
                      <a:pt x="33" y="73"/>
                    </a:cubicBezTo>
                    <a:cubicBezTo>
                      <a:pt x="35" y="72"/>
                      <a:pt x="36" y="72"/>
                      <a:pt x="36" y="71"/>
                    </a:cubicBezTo>
                    <a:cubicBezTo>
                      <a:pt x="52" y="54"/>
                      <a:pt x="67" y="37"/>
                      <a:pt x="83" y="19"/>
                    </a:cubicBezTo>
                    <a:cubicBezTo>
                      <a:pt x="84" y="18"/>
                      <a:pt x="85" y="16"/>
                      <a:pt x="86" y="14"/>
                    </a:cubicBezTo>
                    <a:cubicBezTo>
                      <a:pt x="88" y="12"/>
                      <a:pt x="87" y="10"/>
                      <a:pt x="84" y="9"/>
                    </a:cubicBezTo>
                    <a:cubicBezTo>
                      <a:pt x="81" y="8"/>
                      <a:pt x="79" y="8"/>
                      <a:pt x="76" y="8"/>
                    </a:cubicBezTo>
                    <a:cubicBezTo>
                      <a:pt x="76" y="5"/>
                      <a:pt x="76" y="3"/>
                      <a:pt x="76" y="1"/>
                    </a:cubicBezTo>
                    <a:cubicBezTo>
                      <a:pt x="79" y="0"/>
                      <a:pt x="114" y="0"/>
                      <a:pt x="122" y="1"/>
                    </a:cubicBezTo>
                    <a:cubicBezTo>
                      <a:pt x="122" y="3"/>
                      <a:pt x="122" y="5"/>
                      <a:pt x="122" y="8"/>
                    </a:cubicBezTo>
                    <a:cubicBezTo>
                      <a:pt x="121" y="8"/>
                      <a:pt x="120" y="8"/>
                      <a:pt x="118" y="8"/>
                    </a:cubicBezTo>
                    <a:cubicBezTo>
                      <a:pt x="111" y="9"/>
                      <a:pt x="104" y="12"/>
                      <a:pt x="99" y="18"/>
                    </a:cubicBezTo>
                    <a:cubicBezTo>
                      <a:pt x="92" y="25"/>
                      <a:pt x="85" y="33"/>
                      <a:pt x="77" y="41"/>
                    </a:cubicBezTo>
                    <a:cubicBezTo>
                      <a:pt x="72" y="46"/>
                      <a:pt x="67" y="52"/>
                      <a:pt x="62" y="57"/>
                    </a:cubicBezTo>
                    <a:cubicBezTo>
                      <a:pt x="63" y="58"/>
                      <a:pt x="64" y="59"/>
                      <a:pt x="64" y="61"/>
                    </a:cubicBezTo>
                    <a:cubicBezTo>
                      <a:pt x="77" y="78"/>
                      <a:pt x="90" y="95"/>
                      <a:pt x="102" y="113"/>
                    </a:cubicBezTo>
                    <a:cubicBezTo>
                      <a:pt x="104" y="115"/>
                      <a:pt x="106" y="118"/>
                      <a:pt x="108" y="120"/>
                    </a:cubicBezTo>
                    <a:cubicBezTo>
                      <a:pt x="112" y="124"/>
                      <a:pt x="117" y="127"/>
                      <a:pt x="123" y="127"/>
                    </a:cubicBezTo>
                    <a:cubicBezTo>
                      <a:pt x="124" y="128"/>
                      <a:pt x="125" y="128"/>
                      <a:pt x="127" y="128"/>
                    </a:cubicBezTo>
                    <a:cubicBezTo>
                      <a:pt x="127" y="130"/>
                      <a:pt x="127" y="133"/>
                      <a:pt x="127" y="135"/>
                    </a:cubicBezTo>
                    <a:cubicBezTo>
                      <a:pt x="109" y="135"/>
                      <a:pt x="91" y="135"/>
                      <a:pt x="73" y="135"/>
                    </a:cubicBezTo>
                    <a:cubicBezTo>
                      <a:pt x="73" y="133"/>
                      <a:pt x="73" y="131"/>
                      <a:pt x="73" y="128"/>
                    </a:cubicBezTo>
                    <a:cubicBezTo>
                      <a:pt x="75" y="128"/>
                      <a:pt x="78" y="128"/>
                      <a:pt x="80" y="127"/>
                    </a:cubicBezTo>
                    <a:cubicBezTo>
                      <a:pt x="85" y="127"/>
                      <a:pt x="86" y="125"/>
                      <a:pt x="84" y="120"/>
                    </a:cubicBezTo>
                    <a:cubicBezTo>
                      <a:pt x="84" y="118"/>
                      <a:pt x="83" y="117"/>
                      <a:pt x="82" y="115"/>
                    </a:cubicBezTo>
                    <a:cubicBezTo>
                      <a:pt x="72" y="101"/>
                      <a:pt x="61" y="86"/>
                      <a:pt x="51" y="72"/>
                    </a:cubicBezTo>
                    <a:cubicBezTo>
                      <a:pt x="51" y="71"/>
                      <a:pt x="50" y="71"/>
                      <a:pt x="50" y="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19">
                <a:extLst>
                  <a:ext uri="{FF2B5EF4-FFF2-40B4-BE49-F238E27FC236}">
                    <a16:creationId xmlns:a16="http://schemas.microsoft.com/office/drawing/2014/main" id="{EE9CF431-F2BD-4C74-BF84-206831EF1B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8607" y="3887973"/>
                <a:ext cx="358826" cy="384457"/>
              </a:xfrm>
              <a:custGeom>
                <a:avLst/>
                <a:gdLst>
                  <a:gd name="T0" fmla="*/ 28 w 126"/>
                  <a:gd name="T1" fmla="*/ 16 h 135"/>
                  <a:gd name="T2" fmla="*/ 28 w 126"/>
                  <a:gd name="T3" fmla="*/ 20 h 135"/>
                  <a:gd name="T4" fmla="*/ 28 w 126"/>
                  <a:gd name="T5" fmla="*/ 109 h 135"/>
                  <a:gd name="T6" fmla="*/ 28 w 126"/>
                  <a:gd name="T7" fmla="*/ 119 h 135"/>
                  <a:gd name="T8" fmla="*/ 37 w 126"/>
                  <a:gd name="T9" fmla="*/ 127 h 135"/>
                  <a:gd name="T10" fmla="*/ 44 w 126"/>
                  <a:gd name="T11" fmla="*/ 128 h 135"/>
                  <a:gd name="T12" fmla="*/ 44 w 126"/>
                  <a:gd name="T13" fmla="*/ 135 h 135"/>
                  <a:gd name="T14" fmla="*/ 0 w 126"/>
                  <a:gd name="T15" fmla="*/ 135 h 135"/>
                  <a:gd name="T16" fmla="*/ 0 w 126"/>
                  <a:gd name="T17" fmla="*/ 128 h 135"/>
                  <a:gd name="T18" fmla="*/ 8 w 126"/>
                  <a:gd name="T19" fmla="*/ 127 h 135"/>
                  <a:gd name="T20" fmla="*/ 16 w 126"/>
                  <a:gd name="T21" fmla="*/ 120 h 135"/>
                  <a:gd name="T22" fmla="*/ 16 w 126"/>
                  <a:gd name="T23" fmla="*/ 113 h 135"/>
                  <a:gd name="T24" fmla="*/ 16 w 126"/>
                  <a:gd name="T25" fmla="*/ 19 h 135"/>
                  <a:gd name="T26" fmla="*/ 16 w 126"/>
                  <a:gd name="T27" fmla="*/ 15 h 135"/>
                  <a:gd name="T28" fmla="*/ 9 w 126"/>
                  <a:gd name="T29" fmla="*/ 9 h 135"/>
                  <a:gd name="T30" fmla="*/ 5 w 126"/>
                  <a:gd name="T31" fmla="*/ 8 h 135"/>
                  <a:gd name="T32" fmla="*/ 1 w 126"/>
                  <a:gd name="T33" fmla="*/ 8 h 135"/>
                  <a:gd name="T34" fmla="*/ 1 w 126"/>
                  <a:gd name="T35" fmla="*/ 1 h 135"/>
                  <a:gd name="T36" fmla="*/ 40 w 126"/>
                  <a:gd name="T37" fmla="*/ 1 h 135"/>
                  <a:gd name="T38" fmla="*/ 98 w 126"/>
                  <a:gd name="T39" fmla="*/ 100 h 135"/>
                  <a:gd name="T40" fmla="*/ 99 w 126"/>
                  <a:gd name="T41" fmla="*/ 100 h 135"/>
                  <a:gd name="T42" fmla="*/ 99 w 126"/>
                  <a:gd name="T43" fmla="*/ 96 h 135"/>
                  <a:gd name="T44" fmla="*/ 99 w 126"/>
                  <a:gd name="T45" fmla="*/ 24 h 135"/>
                  <a:gd name="T46" fmla="*/ 98 w 126"/>
                  <a:gd name="T47" fmla="*/ 16 h 135"/>
                  <a:gd name="T48" fmla="*/ 90 w 126"/>
                  <a:gd name="T49" fmla="*/ 9 h 135"/>
                  <a:gd name="T50" fmla="*/ 83 w 126"/>
                  <a:gd name="T51" fmla="*/ 8 h 135"/>
                  <a:gd name="T52" fmla="*/ 83 w 126"/>
                  <a:gd name="T53" fmla="*/ 1 h 135"/>
                  <a:gd name="T54" fmla="*/ 126 w 126"/>
                  <a:gd name="T55" fmla="*/ 1 h 135"/>
                  <a:gd name="T56" fmla="*/ 126 w 126"/>
                  <a:gd name="T57" fmla="*/ 8 h 135"/>
                  <a:gd name="T58" fmla="*/ 119 w 126"/>
                  <a:gd name="T59" fmla="*/ 9 h 135"/>
                  <a:gd name="T60" fmla="*/ 111 w 126"/>
                  <a:gd name="T61" fmla="*/ 16 h 135"/>
                  <a:gd name="T62" fmla="*/ 110 w 126"/>
                  <a:gd name="T63" fmla="*/ 27 h 135"/>
                  <a:gd name="T64" fmla="*/ 110 w 126"/>
                  <a:gd name="T65" fmla="*/ 129 h 135"/>
                  <a:gd name="T66" fmla="*/ 110 w 126"/>
                  <a:gd name="T67" fmla="*/ 135 h 135"/>
                  <a:gd name="T68" fmla="*/ 99 w 126"/>
                  <a:gd name="T69" fmla="*/ 135 h 135"/>
                  <a:gd name="T70" fmla="*/ 29 w 126"/>
                  <a:gd name="T71" fmla="*/ 15 h 135"/>
                  <a:gd name="T72" fmla="*/ 28 w 126"/>
                  <a:gd name="T73" fmla="*/ 16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6" h="135">
                    <a:moveTo>
                      <a:pt x="28" y="16"/>
                    </a:moveTo>
                    <a:cubicBezTo>
                      <a:pt x="28" y="17"/>
                      <a:pt x="28" y="19"/>
                      <a:pt x="28" y="20"/>
                    </a:cubicBezTo>
                    <a:cubicBezTo>
                      <a:pt x="28" y="50"/>
                      <a:pt x="28" y="79"/>
                      <a:pt x="28" y="109"/>
                    </a:cubicBezTo>
                    <a:cubicBezTo>
                      <a:pt x="28" y="112"/>
                      <a:pt x="28" y="115"/>
                      <a:pt x="28" y="119"/>
                    </a:cubicBezTo>
                    <a:cubicBezTo>
                      <a:pt x="29" y="124"/>
                      <a:pt x="31" y="126"/>
                      <a:pt x="37" y="127"/>
                    </a:cubicBezTo>
                    <a:cubicBezTo>
                      <a:pt x="39" y="127"/>
                      <a:pt x="41" y="128"/>
                      <a:pt x="44" y="128"/>
                    </a:cubicBezTo>
                    <a:cubicBezTo>
                      <a:pt x="44" y="130"/>
                      <a:pt x="44" y="133"/>
                      <a:pt x="44" y="135"/>
                    </a:cubicBezTo>
                    <a:cubicBezTo>
                      <a:pt x="29" y="135"/>
                      <a:pt x="15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3" y="128"/>
                      <a:pt x="5" y="127"/>
                      <a:pt x="8" y="127"/>
                    </a:cubicBezTo>
                    <a:cubicBezTo>
                      <a:pt x="12" y="127"/>
                      <a:pt x="15" y="124"/>
                      <a:pt x="16" y="120"/>
                    </a:cubicBezTo>
                    <a:cubicBezTo>
                      <a:pt x="16" y="118"/>
                      <a:pt x="16" y="115"/>
                      <a:pt x="16" y="113"/>
                    </a:cubicBezTo>
                    <a:cubicBezTo>
                      <a:pt x="16" y="82"/>
                      <a:pt x="16" y="50"/>
                      <a:pt x="16" y="19"/>
                    </a:cubicBezTo>
                    <a:cubicBezTo>
                      <a:pt x="16" y="18"/>
                      <a:pt x="16" y="17"/>
                      <a:pt x="16" y="15"/>
                    </a:cubicBezTo>
                    <a:cubicBezTo>
                      <a:pt x="16" y="11"/>
                      <a:pt x="14" y="9"/>
                      <a:pt x="9" y="9"/>
                    </a:cubicBezTo>
                    <a:cubicBezTo>
                      <a:pt x="8" y="8"/>
                      <a:pt x="7" y="8"/>
                      <a:pt x="5" y="8"/>
                    </a:cubicBezTo>
                    <a:cubicBezTo>
                      <a:pt x="4" y="8"/>
                      <a:pt x="2" y="8"/>
                      <a:pt x="1" y="8"/>
                    </a:cubicBezTo>
                    <a:cubicBezTo>
                      <a:pt x="1" y="5"/>
                      <a:pt x="1" y="3"/>
                      <a:pt x="1" y="1"/>
                    </a:cubicBezTo>
                    <a:cubicBezTo>
                      <a:pt x="14" y="1"/>
                      <a:pt x="27" y="1"/>
                      <a:pt x="40" y="1"/>
                    </a:cubicBezTo>
                    <a:cubicBezTo>
                      <a:pt x="59" y="34"/>
                      <a:pt x="79" y="67"/>
                      <a:pt x="98" y="100"/>
                    </a:cubicBezTo>
                    <a:cubicBezTo>
                      <a:pt x="98" y="100"/>
                      <a:pt x="99" y="100"/>
                      <a:pt x="99" y="100"/>
                    </a:cubicBezTo>
                    <a:cubicBezTo>
                      <a:pt x="99" y="99"/>
                      <a:pt x="99" y="97"/>
                      <a:pt x="99" y="96"/>
                    </a:cubicBezTo>
                    <a:cubicBezTo>
                      <a:pt x="99" y="72"/>
                      <a:pt x="99" y="48"/>
                      <a:pt x="99" y="24"/>
                    </a:cubicBezTo>
                    <a:cubicBezTo>
                      <a:pt x="99" y="21"/>
                      <a:pt x="99" y="19"/>
                      <a:pt x="98" y="16"/>
                    </a:cubicBezTo>
                    <a:cubicBezTo>
                      <a:pt x="97" y="12"/>
                      <a:pt x="94" y="9"/>
                      <a:pt x="90" y="9"/>
                    </a:cubicBezTo>
                    <a:cubicBezTo>
                      <a:pt x="88" y="8"/>
                      <a:pt x="86" y="8"/>
                      <a:pt x="83" y="8"/>
                    </a:cubicBezTo>
                    <a:cubicBezTo>
                      <a:pt x="83" y="5"/>
                      <a:pt x="83" y="3"/>
                      <a:pt x="83" y="1"/>
                    </a:cubicBezTo>
                    <a:cubicBezTo>
                      <a:pt x="87" y="0"/>
                      <a:pt x="115" y="0"/>
                      <a:pt x="126" y="1"/>
                    </a:cubicBezTo>
                    <a:cubicBezTo>
                      <a:pt x="126" y="3"/>
                      <a:pt x="126" y="5"/>
                      <a:pt x="126" y="8"/>
                    </a:cubicBezTo>
                    <a:cubicBezTo>
                      <a:pt x="124" y="8"/>
                      <a:pt x="122" y="8"/>
                      <a:pt x="119" y="9"/>
                    </a:cubicBezTo>
                    <a:cubicBezTo>
                      <a:pt x="115" y="9"/>
                      <a:pt x="112" y="12"/>
                      <a:pt x="111" y="16"/>
                    </a:cubicBezTo>
                    <a:cubicBezTo>
                      <a:pt x="111" y="20"/>
                      <a:pt x="110" y="23"/>
                      <a:pt x="110" y="27"/>
                    </a:cubicBezTo>
                    <a:cubicBezTo>
                      <a:pt x="110" y="61"/>
                      <a:pt x="110" y="95"/>
                      <a:pt x="110" y="129"/>
                    </a:cubicBezTo>
                    <a:cubicBezTo>
                      <a:pt x="110" y="131"/>
                      <a:pt x="110" y="133"/>
                      <a:pt x="110" y="135"/>
                    </a:cubicBezTo>
                    <a:cubicBezTo>
                      <a:pt x="106" y="135"/>
                      <a:pt x="103" y="135"/>
                      <a:pt x="99" y="135"/>
                    </a:cubicBezTo>
                    <a:cubicBezTo>
                      <a:pt x="76" y="95"/>
                      <a:pt x="52" y="55"/>
                      <a:pt x="29" y="15"/>
                    </a:cubicBezTo>
                    <a:cubicBezTo>
                      <a:pt x="28" y="15"/>
                      <a:pt x="28" y="15"/>
                      <a:pt x="28" y="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20">
                <a:extLst>
                  <a:ext uri="{FF2B5EF4-FFF2-40B4-BE49-F238E27FC236}">
                    <a16:creationId xmlns:a16="http://schemas.microsoft.com/office/drawing/2014/main" id="{B038737B-D725-476E-AB8D-46A20D69D3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33341" y="3887973"/>
                <a:ext cx="352419" cy="384457"/>
              </a:xfrm>
              <a:custGeom>
                <a:avLst/>
                <a:gdLst>
                  <a:gd name="T0" fmla="*/ 0 w 124"/>
                  <a:gd name="T1" fmla="*/ 8 h 135"/>
                  <a:gd name="T2" fmla="*/ 0 w 124"/>
                  <a:gd name="T3" fmla="*/ 1 h 135"/>
                  <a:gd name="T4" fmla="*/ 105 w 124"/>
                  <a:gd name="T5" fmla="*/ 1 h 135"/>
                  <a:gd name="T6" fmla="*/ 117 w 124"/>
                  <a:gd name="T7" fmla="*/ 35 h 135"/>
                  <a:gd name="T8" fmla="*/ 110 w 124"/>
                  <a:gd name="T9" fmla="*/ 39 h 135"/>
                  <a:gd name="T10" fmla="*/ 107 w 124"/>
                  <a:gd name="T11" fmla="*/ 33 h 135"/>
                  <a:gd name="T12" fmla="*/ 78 w 124"/>
                  <a:gd name="T13" fmla="*/ 11 h 135"/>
                  <a:gd name="T14" fmla="*/ 34 w 124"/>
                  <a:gd name="T15" fmla="*/ 11 h 135"/>
                  <a:gd name="T16" fmla="*/ 34 w 124"/>
                  <a:gd name="T17" fmla="*/ 61 h 135"/>
                  <a:gd name="T18" fmla="*/ 55 w 124"/>
                  <a:gd name="T19" fmla="*/ 60 h 135"/>
                  <a:gd name="T20" fmla="*/ 69 w 124"/>
                  <a:gd name="T21" fmla="*/ 45 h 135"/>
                  <a:gd name="T22" fmla="*/ 70 w 124"/>
                  <a:gd name="T23" fmla="*/ 36 h 135"/>
                  <a:gd name="T24" fmla="*/ 78 w 124"/>
                  <a:gd name="T25" fmla="*/ 36 h 135"/>
                  <a:gd name="T26" fmla="*/ 78 w 124"/>
                  <a:gd name="T27" fmla="*/ 95 h 135"/>
                  <a:gd name="T28" fmla="*/ 74 w 124"/>
                  <a:gd name="T29" fmla="*/ 95 h 135"/>
                  <a:gd name="T30" fmla="*/ 70 w 124"/>
                  <a:gd name="T31" fmla="*/ 95 h 135"/>
                  <a:gd name="T32" fmla="*/ 70 w 124"/>
                  <a:gd name="T33" fmla="*/ 88 h 135"/>
                  <a:gd name="T34" fmla="*/ 68 w 124"/>
                  <a:gd name="T35" fmla="*/ 81 h 135"/>
                  <a:gd name="T36" fmla="*/ 58 w 124"/>
                  <a:gd name="T37" fmla="*/ 71 h 135"/>
                  <a:gd name="T38" fmla="*/ 34 w 124"/>
                  <a:gd name="T39" fmla="*/ 70 h 135"/>
                  <a:gd name="T40" fmla="*/ 33 w 124"/>
                  <a:gd name="T41" fmla="*/ 74 h 135"/>
                  <a:gd name="T42" fmla="*/ 33 w 124"/>
                  <a:gd name="T43" fmla="*/ 115 h 135"/>
                  <a:gd name="T44" fmla="*/ 43 w 124"/>
                  <a:gd name="T45" fmla="*/ 125 h 135"/>
                  <a:gd name="T46" fmla="*/ 69 w 124"/>
                  <a:gd name="T47" fmla="*/ 125 h 135"/>
                  <a:gd name="T48" fmla="*/ 112 w 124"/>
                  <a:gd name="T49" fmla="*/ 97 h 135"/>
                  <a:gd name="T50" fmla="*/ 115 w 124"/>
                  <a:gd name="T51" fmla="*/ 90 h 135"/>
                  <a:gd name="T52" fmla="*/ 124 w 124"/>
                  <a:gd name="T53" fmla="*/ 93 h 135"/>
                  <a:gd name="T54" fmla="*/ 109 w 124"/>
                  <a:gd name="T55" fmla="*/ 135 h 135"/>
                  <a:gd name="T56" fmla="*/ 0 w 124"/>
                  <a:gd name="T57" fmla="*/ 135 h 135"/>
                  <a:gd name="T58" fmla="*/ 0 w 124"/>
                  <a:gd name="T59" fmla="*/ 128 h 135"/>
                  <a:gd name="T60" fmla="*/ 8 w 124"/>
                  <a:gd name="T61" fmla="*/ 127 h 135"/>
                  <a:gd name="T62" fmla="*/ 15 w 124"/>
                  <a:gd name="T63" fmla="*/ 120 h 135"/>
                  <a:gd name="T64" fmla="*/ 16 w 124"/>
                  <a:gd name="T65" fmla="*/ 113 h 135"/>
                  <a:gd name="T66" fmla="*/ 16 w 124"/>
                  <a:gd name="T67" fmla="*/ 21 h 135"/>
                  <a:gd name="T68" fmla="*/ 16 w 124"/>
                  <a:gd name="T69" fmla="*/ 16 h 135"/>
                  <a:gd name="T70" fmla="*/ 8 w 124"/>
                  <a:gd name="T71" fmla="*/ 9 h 135"/>
                  <a:gd name="T72" fmla="*/ 4 w 124"/>
                  <a:gd name="T73" fmla="*/ 8 h 135"/>
                  <a:gd name="T74" fmla="*/ 0 w 124"/>
                  <a:gd name="T75" fmla="*/ 8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4" h="135">
                    <a:moveTo>
                      <a:pt x="0" y="8"/>
                    </a:moveTo>
                    <a:cubicBezTo>
                      <a:pt x="0" y="5"/>
                      <a:pt x="0" y="3"/>
                      <a:pt x="0" y="1"/>
                    </a:cubicBezTo>
                    <a:cubicBezTo>
                      <a:pt x="3" y="0"/>
                      <a:pt x="98" y="0"/>
                      <a:pt x="105" y="1"/>
                    </a:cubicBezTo>
                    <a:cubicBezTo>
                      <a:pt x="109" y="12"/>
                      <a:pt x="113" y="24"/>
                      <a:pt x="117" y="35"/>
                    </a:cubicBezTo>
                    <a:cubicBezTo>
                      <a:pt x="115" y="37"/>
                      <a:pt x="112" y="38"/>
                      <a:pt x="110" y="39"/>
                    </a:cubicBezTo>
                    <a:cubicBezTo>
                      <a:pt x="109" y="36"/>
                      <a:pt x="108" y="35"/>
                      <a:pt x="107" y="33"/>
                    </a:cubicBezTo>
                    <a:cubicBezTo>
                      <a:pt x="101" y="20"/>
                      <a:pt x="92" y="13"/>
                      <a:pt x="78" y="11"/>
                    </a:cubicBezTo>
                    <a:cubicBezTo>
                      <a:pt x="63" y="10"/>
                      <a:pt x="48" y="11"/>
                      <a:pt x="34" y="11"/>
                    </a:cubicBezTo>
                    <a:cubicBezTo>
                      <a:pt x="33" y="15"/>
                      <a:pt x="33" y="55"/>
                      <a:pt x="34" y="61"/>
                    </a:cubicBezTo>
                    <a:cubicBezTo>
                      <a:pt x="41" y="61"/>
                      <a:pt x="48" y="61"/>
                      <a:pt x="55" y="60"/>
                    </a:cubicBezTo>
                    <a:cubicBezTo>
                      <a:pt x="64" y="59"/>
                      <a:pt x="68" y="54"/>
                      <a:pt x="69" y="45"/>
                    </a:cubicBezTo>
                    <a:cubicBezTo>
                      <a:pt x="70" y="42"/>
                      <a:pt x="70" y="39"/>
                      <a:pt x="70" y="36"/>
                    </a:cubicBezTo>
                    <a:cubicBezTo>
                      <a:pt x="73" y="36"/>
                      <a:pt x="75" y="36"/>
                      <a:pt x="78" y="36"/>
                    </a:cubicBezTo>
                    <a:cubicBezTo>
                      <a:pt x="78" y="56"/>
                      <a:pt x="78" y="75"/>
                      <a:pt x="78" y="95"/>
                    </a:cubicBezTo>
                    <a:cubicBezTo>
                      <a:pt x="77" y="95"/>
                      <a:pt x="76" y="95"/>
                      <a:pt x="74" y="95"/>
                    </a:cubicBezTo>
                    <a:cubicBezTo>
                      <a:pt x="73" y="95"/>
                      <a:pt x="72" y="95"/>
                      <a:pt x="70" y="95"/>
                    </a:cubicBezTo>
                    <a:cubicBezTo>
                      <a:pt x="70" y="93"/>
                      <a:pt x="70" y="90"/>
                      <a:pt x="70" y="88"/>
                    </a:cubicBezTo>
                    <a:cubicBezTo>
                      <a:pt x="69" y="86"/>
                      <a:pt x="69" y="83"/>
                      <a:pt x="68" y="81"/>
                    </a:cubicBezTo>
                    <a:cubicBezTo>
                      <a:pt x="67" y="75"/>
                      <a:pt x="64" y="72"/>
                      <a:pt x="58" y="71"/>
                    </a:cubicBezTo>
                    <a:cubicBezTo>
                      <a:pt x="50" y="69"/>
                      <a:pt x="42" y="70"/>
                      <a:pt x="34" y="70"/>
                    </a:cubicBezTo>
                    <a:cubicBezTo>
                      <a:pt x="33" y="72"/>
                      <a:pt x="33" y="73"/>
                      <a:pt x="33" y="74"/>
                    </a:cubicBezTo>
                    <a:cubicBezTo>
                      <a:pt x="33" y="88"/>
                      <a:pt x="33" y="102"/>
                      <a:pt x="33" y="115"/>
                    </a:cubicBezTo>
                    <a:cubicBezTo>
                      <a:pt x="33" y="124"/>
                      <a:pt x="34" y="125"/>
                      <a:pt x="43" y="125"/>
                    </a:cubicBezTo>
                    <a:cubicBezTo>
                      <a:pt x="52" y="125"/>
                      <a:pt x="60" y="125"/>
                      <a:pt x="69" y="125"/>
                    </a:cubicBezTo>
                    <a:cubicBezTo>
                      <a:pt x="89" y="125"/>
                      <a:pt x="104" y="115"/>
                      <a:pt x="112" y="97"/>
                    </a:cubicBezTo>
                    <a:cubicBezTo>
                      <a:pt x="113" y="95"/>
                      <a:pt x="114" y="93"/>
                      <a:pt x="115" y="90"/>
                    </a:cubicBezTo>
                    <a:cubicBezTo>
                      <a:pt x="118" y="91"/>
                      <a:pt x="121" y="92"/>
                      <a:pt x="124" y="93"/>
                    </a:cubicBezTo>
                    <a:cubicBezTo>
                      <a:pt x="119" y="108"/>
                      <a:pt x="114" y="121"/>
                      <a:pt x="109" y="135"/>
                    </a:cubicBezTo>
                    <a:cubicBezTo>
                      <a:pt x="73" y="135"/>
                      <a:pt x="37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3" y="128"/>
                      <a:pt x="6" y="128"/>
                      <a:pt x="8" y="127"/>
                    </a:cubicBezTo>
                    <a:cubicBezTo>
                      <a:pt x="13" y="126"/>
                      <a:pt x="15" y="125"/>
                      <a:pt x="15" y="120"/>
                    </a:cubicBezTo>
                    <a:cubicBezTo>
                      <a:pt x="16" y="118"/>
                      <a:pt x="16" y="115"/>
                      <a:pt x="16" y="113"/>
                    </a:cubicBezTo>
                    <a:cubicBezTo>
                      <a:pt x="16" y="82"/>
                      <a:pt x="16" y="52"/>
                      <a:pt x="16" y="21"/>
                    </a:cubicBezTo>
                    <a:cubicBezTo>
                      <a:pt x="16" y="20"/>
                      <a:pt x="16" y="18"/>
                      <a:pt x="16" y="16"/>
                    </a:cubicBezTo>
                    <a:cubicBezTo>
                      <a:pt x="15" y="11"/>
                      <a:pt x="13" y="9"/>
                      <a:pt x="8" y="9"/>
                    </a:cubicBezTo>
                    <a:cubicBezTo>
                      <a:pt x="7" y="9"/>
                      <a:pt x="6" y="8"/>
                      <a:pt x="4" y="8"/>
                    </a:cubicBezTo>
                    <a:cubicBezTo>
                      <a:pt x="3" y="8"/>
                      <a:pt x="2" y="8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21">
                <a:extLst>
                  <a:ext uri="{FF2B5EF4-FFF2-40B4-BE49-F238E27FC236}">
                    <a16:creationId xmlns:a16="http://schemas.microsoft.com/office/drawing/2014/main" id="{59D43693-0CB2-4CEE-A28F-463412B0BA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9441" y="3891177"/>
                <a:ext cx="352419" cy="381253"/>
              </a:xfrm>
              <a:custGeom>
                <a:avLst/>
                <a:gdLst>
                  <a:gd name="T0" fmla="*/ 33 w 123"/>
                  <a:gd name="T1" fmla="*/ 60 h 134"/>
                  <a:gd name="T2" fmla="*/ 55 w 123"/>
                  <a:gd name="T3" fmla="*/ 59 h 134"/>
                  <a:gd name="T4" fmla="*/ 68 w 123"/>
                  <a:gd name="T5" fmla="*/ 45 h 134"/>
                  <a:gd name="T6" fmla="*/ 70 w 123"/>
                  <a:gd name="T7" fmla="*/ 35 h 134"/>
                  <a:gd name="T8" fmla="*/ 77 w 123"/>
                  <a:gd name="T9" fmla="*/ 35 h 134"/>
                  <a:gd name="T10" fmla="*/ 77 w 123"/>
                  <a:gd name="T11" fmla="*/ 94 h 134"/>
                  <a:gd name="T12" fmla="*/ 75 w 123"/>
                  <a:gd name="T13" fmla="*/ 94 h 134"/>
                  <a:gd name="T14" fmla="*/ 70 w 123"/>
                  <a:gd name="T15" fmla="*/ 94 h 134"/>
                  <a:gd name="T16" fmla="*/ 69 w 123"/>
                  <a:gd name="T17" fmla="*/ 83 h 134"/>
                  <a:gd name="T18" fmla="*/ 54 w 123"/>
                  <a:gd name="T19" fmla="*/ 69 h 134"/>
                  <a:gd name="T20" fmla="*/ 33 w 123"/>
                  <a:gd name="T21" fmla="*/ 69 h 134"/>
                  <a:gd name="T22" fmla="*/ 33 w 123"/>
                  <a:gd name="T23" fmla="*/ 73 h 134"/>
                  <a:gd name="T24" fmla="*/ 33 w 123"/>
                  <a:gd name="T25" fmla="*/ 114 h 134"/>
                  <a:gd name="T26" fmla="*/ 43 w 123"/>
                  <a:gd name="T27" fmla="*/ 124 h 134"/>
                  <a:gd name="T28" fmla="*/ 68 w 123"/>
                  <a:gd name="T29" fmla="*/ 124 h 134"/>
                  <a:gd name="T30" fmla="*/ 112 w 123"/>
                  <a:gd name="T31" fmla="*/ 96 h 134"/>
                  <a:gd name="T32" fmla="*/ 115 w 123"/>
                  <a:gd name="T33" fmla="*/ 90 h 134"/>
                  <a:gd name="T34" fmla="*/ 115 w 123"/>
                  <a:gd name="T35" fmla="*/ 90 h 134"/>
                  <a:gd name="T36" fmla="*/ 123 w 123"/>
                  <a:gd name="T37" fmla="*/ 92 h 134"/>
                  <a:gd name="T38" fmla="*/ 109 w 123"/>
                  <a:gd name="T39" fmla="*/ 134 h 134"/>
                  <a:gd name="T40" fmla="*/ 0 w 123"/>
                  <a:gd name="T41" fmla="*/ 134 h 134"/>
                  <a:gd name="T42" fmla="*/ 0 w 123"/>
                  <a:gd name="T43" fmla="*/ 127 h 134"/>
                  <a:gd name="T44" fmla="*/ 8 w 123"/>
                  <a:gd name="T45" fmla="*/ 126 h 134"/>
                  <a:gd name="T46" fmla="*/ 15 w 123"/>
                  <a:gd name="T47" fmla="*/ 120 h 134"/>
                  <a:gd name="T48" fmla="*/ 16 w 123"/>
                  <a:gd name="T49" fmla="*/ 113 h 134"/>
                  <a:gd name="T50" fmla="*/ 16 w 123"/>
                  <a:gd name="T51" fmla="*/ 20 h 134"/>
                  <a:gd name="T52" fmla="*/ 5 w 123"/>
                  <a:gd name="T53" fmla="*/ 7 h 134"/>
                  <a:gd name="T54" fmla="*/ 0 w 123"/>
                  <a:gd name="T55" fmla="*/ 7 h 134"/>
                  <a:gd name="T56" fmla="*/ 0 w 123"/>
                  <a:gd name="T57" fmla="*/ 0 h 134"/>
                  <a:gd name="T58" fmla="*/ 105 w 123"/>
                  <a:gd name="T59" fmla="*/ 0 h 134"/>
                  <a:gd name="T60" fmla="*/ 117 w 123"/>
                  <a:gd name="T61" fmla="*/ 35 h 134"/>
                  <a:gd name="T62" fmla="*/ 109 w 123"/>
                  <a:gd name="T63" fmla="*/ 38 h 134"/>
                  <a:gd name="T64" fmla="*/ 107 w 123"/>
                  <a:gd name="T65" fmla="*/ 34 h 134"/>
                  <a:gd name="T66" fmla="*/ 105 w 123"/>
                  <a:gd name="T67" fmla="*/ 29 h 134"/>
                  <a:gd name="T68" fmla="*/ 78 w 123"/>
                  <a:gd name="T69" fmla="*/ 11 h 134"/>
                  <a:gd name="T70" fmla="*/ 42 w 123"/>
                  <a:gd name="T71" fmla="*/ 10 h 134"/>
                  <a:gd name="T72" fmla="*/ 33 w 123"/>
                  <a:gd name="T73" fmla="*/ 10 h 134"/>
                  <a:gd name="T74" fmla="*/ 33 w 123"/>
                  <a:gd name="T75" fmla="*/ 6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3" h="134">
                    <a:moveTo>
                      <a:pt x="33" y="60"/>
                    </a:moveTo>
                    <a:cubicBezTo>
                      <a:pt x="41" y="60"/>
                      <a:pt x="48" y="61"/>
                      <a:pt x="55" y="59"/>
                    </a:cubicBezTo>
                    <a:cubicBezTo>
                      <a:pt x="63" y="57"/>
                      <a:pt x="67" y="53"/>
                      <a:pt x="68" y="45"/>
                    </a:cubicBezTo>
                    <a:cubicBezTo>
                      <a:pt x="69" y="42"/>
                      <a:pt x="69" y="39"/>
                      <a:pt x="70" y="35"/>
                    </a:cubicBezTo>
                    <a:cubicBezTo>
                      <a:pt x="72" y="35"/>
                      <a:pt x="75" y="35"/>
                      <a:pt x="77" y="35"/>
                    </a:cubicBezTo>
                    <a:cubicBezTo>
                      <a:pt x="77" y="55"/>
                      <a:pt x="77" y="74"/>
                      <a:pt x="77" y="94"/>
                    </a:cubicBezTo>
                    <a:cubicBezTo>
                      <a:pt x="76" y="94"/>
                      <a:pt x="75" y="94"/>
                      <a:pt x="75" y="94"/>
                    </a:cubicBezTo>
                    <a:cubicBezTo>
                      <a:pt x="73" y="94"/>
                      <a:pt x="71" y="94"/>
                      <a:pt x="70" y="94"/>
                    </a:cubicBezTo>
                    <a:cubicBezTo>
                      <a:pt x="69" y="90"/>
                      <a:pt x="69" y="86"/>
                      <a:pt x="69" y="83"/>
                    </a:cubicBezTo>
                    <a:cubicBezTo>
                      <a:pt x="67" y="74"/>
                      <a:pt x="63" y="70"/>
                      <a:pt x="54" y="69"/>
                    </a:cubicBezTo>
                    <a:cubicBezTo>
                      <a:pt x="47" y="69"/>
                      <a:pt x="40" y="69"/>
                      <a:pt x="33" y="69"/>
                    </a:cubicBezTo>
                    <a:cubicBezTo>
                      <a:pt x="33" y="71"/>
                      <a:pt x="33" y="72"/>
                      <a:pt x="33" y="73"/>
                    </a:cubicBezTo>
                    <a:cubicBezTo>
                      <a:pt x="33" y="87"/>
                      <a:pt x="33" y="101"/>
                      <a:pt x="33" y="114"/>
                    </a:cubicBezTo>
                    <a:cubicBezTo>
                      <a:pt x="33" y="123"/>
                      <a:pt x="34" y="124"/>
                      <a:pt x="43" y="124"/>
                    </a:cubicBezTo>
                    <a:cubicBezTo>
                      <a:pt x="51" y="124"/>
                      <a:pt x="60" y="124"/>
                      <a:pt x="68" y="124"/>
                    </a:cubicBezTo>
                    <a:cubicBezTo>
                      <a:pt x="89" y="124"/>
                      <a:pt x="103" y="114"/>
                      <a:pt x="112" y="96"/>
                    </a:cubicBezTo>
                    <a:cubicBezTo>
                      <a:pt x="113" y="94"/>
                      <a:pt x="114" y="92"/>
                      <a:pt x="115" y="90"/>
                    </a:cubicBezTo>
                    <a:cubicBezTo>
                      <a:pt x="115" y="90"/>
                      <a:pt x="115" y="90"/>
                      <a:pt x="115" y="90"/>
                    </a:cubicBezTo>
                    <a:cubicBezTo>
                      <a:pt x="118" y="90"/>
                      <a:pt x="120" y="91"/>
                      <a:pt x="123" y="92"/>
                    </a:cubicBezTo>
                    <a:cubicBezTo>
                      <a:pt x="118" y="107"/>
                      <a:pt x="113" y="120"/>
                      <a:pt x="109" y="134"/>
                    </a:cubicBezTo>
                    <a:cubicBezTo>
                      <a:pt x="72" y="134"/>
                      <a:pt x="36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2" y="127"/>
                      <a:pt x="5" y="126"/>
                      <a:pt x="8" y="126"/>
                    </a:cubicBezTo>
                    <a:cubicBezTo>
                      <a:pt x="12" y="126"/>
                      <a:pt x="14" y="124"/>
                      <a:pt x="15" y="120"/>
                    </a:cubicBezTo>
                    <a:cubicBezTo>
                      <a:pt x="15" y="118"/>
                      <a:pt x="16" y="115"/>
                      <a:pt x="16" y="113"/>
                    </a:cubicBezTo>
                    <a:cubicBezTo>
                      <a:pt x="16" y="82"/>
                      <a:pt x="16" y="51"/>
                      <a:pt x="16" y="20"/>
                    </a:cubicBezTo>
                    <a:cubicBezTo>
                      <a:pt x="16" y="10"/>
                      <a:pt x="14" y="8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34" y="0"/>
                      <a:pt x="69" y="0"/>
                      <a:pt x="105" y="0"/>
                    </a:cubicBezTo>
                    <a:cubicBezTo>
                      <a:pt x="109" y="11"/>
                      <a:pt x="112" y="22"/>
                      <a:pt x="117" y="35"/>
                    </a:cubicBezTo>
                    <a:cubicBezTo>
                      <a:pt x="114" y="36"/>
                      <a:pt x="112" y="37"/>
                      <a:pt x="109" y="38"/>
                    </a:cubicBezTo>
                    <a:cubicBezTo>
                      <a:pt x="108" y="36"/>
                      <a:pt x="108" y="35"/>
                      <a:pt x="107" y="34"/>
                    </a:cubicBezTo>
                    <a:cubicBezTo>
                      <a:pt x="107" y="32"/>
                      <a:pt x="106" y="31"/>
                      <a:pt x="105" y="29"/>
                    </a:cubicBezTo>
                    <a:cubicBezTo>
                      <a:pt x="100" y="18"/>
                      <a:pt x="90" y="11"/>
                      <a:pt x="78" y="11"/>
                    </a:cubicBezTo>
                    <a:cubicBezTo>
                      <a:pt x="66" y="10"/>
                      <a:pt x="54" y="10"/>
                      <a:pt x="42" y="10"/>
                    </a:cubicBezTo>
                    <a:cubicBezTo>
                      <a:pt x="39" y="10"/>
                      <a:pt x="36" y="10"/>
                      <a:pt x="33" y="10"/>
                    </a:cubicBezTo>
                    <a:cubicBezTo>
                      <a:pt x="33" y="26"/>
                      <a:pt x="33" y="43"/>
                      <a:pt x="33" y="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22">
                <a:extLst>
                  <a:ext uri="{FF2B5EF4-FFF2-40B4-BE49-F238E27FC236}">
                    <a16:creationId xmlns:a16="http://schemas.microsoft.com/office/drawing/2014/main" id="{12EBA933-6319-48AB-AF5B-A0AF5A0A0B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7767" y="3891177"/>
                <a:ext cx="358826" cy="381253"/>
              </a:xfrm>
              <a:custGeom>
                <a:avLst/>
                <a:gdLst>
                  <a:gd name="T0" fmla="*/ 43 w 126"/>
                  <a:gd name="T1" fmla="*/ 134 h 134"/>
                  <a:gd name="T2" fmla="*/ 0 w 126"/>
                  <a:gd name="T3" fmla="*/ 134 h 134"/>
                  <a:gd name="T4" fmla="*/ 0 w 126"/>
                  <a:gd name="T5" fmla="*/ 127 h 134"/>
                  <a:gd name="T6" fmla="*/ 7 w 126"/>
                  <a:gd name="T7" fmla="*/ 126 h 134"/>
                  <a:gd name="T8" fmla="*/ 16 w 126"/>
                  <a:gd name="T9" fmla="*/ 118 h 134"/>
                  <a:gd name="T10" fmla="*/ 16 w 126"/>
                  <a:gd name="T11" fmla="*/ 110 h 134"/>
                  <a:gd name="T12" fmla="*/ 16 w 126"/>
                  <a:gd name="T13" fmla="*/ 18 h 134"/>
                  <a:gd name="T14" fmla="*/ 5 w 126"/>
                  <a:gd name="T15" fmla="*/ 7 h 134"/>
                  <a:gd name="T16" fmla="*/ 0 w 126"/>
                  <a:gd name="T17" fmla="*/ 7 h 134"/>
                  <a:gd name="T18" fmla="*/ 0 w 126"/>
                  <a:gd name="T19" fmla="*/ 0 h 134"/>
                  <a:gd name="T20" fmla="*/ 40 w 126"/>
                  <a:gd name="T21" fmla="*/ 0 h 134"/>
                  <a:gd name="T22" fmla="*/ 98 w 126"/>
                  <a:gd name="T23" fmla="*/ 100 h 134"/>
                  <a:gd name="T24" fmla="*/ 99 w 126"/>
                  <a:gd name="T25" fmla="*/ 96 h 134"/>
                  <a:gd name="T26" fmla="*/ 99 w 126"/>
                  <a:gd name="T27" fmla="*/ 24 h 134"/>
                  <a:gd name="T28" fmla="*/ 98 w 126"/>
                  <a:gd name="T29" fmla="*/ 17 h 134"/>
                  <a:gd name="T30" fmla="*/ 89 w 126"/>
                  <a:gd name="T31" fmla="*/ 7 h 134"/>
                  <a:gd name="T32" fmla="*/ 83 w 126"/>
                  <a:gd name="T33" fmla="*/ 7 h 134"/>
                  <a:gd name="T34" fmla="*/ 83 w 126"/>
                  <a:gd name="T35" fmla="*/ 4 h 134"/>
                  <a:gd name="T36" fmla="*/ 83 w 126"/>
                  <a:gd name="T37" fmla="*/ 0 h 134"/>
                  <a:gd name="T38" fmla="*/ 125 w 126"/>
                  <a:gd name="T39" fmla="*/ 0 h 134"/>
                  <a:gd name="T40" fmla="*/ 126 w 126"/>
                  <a:gd name="T41" fmla="*/ 3 h 134"/>
                  <a:gd name="T42" fmla="*/ 126 w 126"/>
                  <a:gd name="T43" fmla="*/ 7 h 134"/>
                  <a:gd name="T44" fmla="*/ 120 w 126"/>
                  <a:gd name="T45" fmla="*/ 7 h 134"/>
                  <a:gd name="T46" fmla="*/ 110 w 126"/>
                  <a:gd name="T47" fmla="*/ 16 h 134"/>
                  <a:gd name="T48" fmla="*/ 110 w 126"/>
                  <a:gd name="T49" fmla="*/ 26 h 134"/>
                  <a:gd name="T50" fmla="*/ 110 w 126"/>
                  <a:gd name="T51" fmla="*/ 128 h 134"/>
                  <a:gd name="T52" fmla="*/ 110 w 126"/>
                  <a:gd name="T53" fmla="*/ 134 h 134"/>
                  <a:gd name="T54" fmla="*/ 98 w 126"/>
                  <a:gd name="T55" fmla="*/ 134 h 134"/>
                  <a:gd name="T56" fmla="*/ 28 w 126"/>
                  <a:gd name="T57" fmla="*/ 14 h 134"/>
                  <a:gd name="T58" fmla="*/ 28 w 126"/>
                  <a:gd name="T59" fmla="*/ 14 h 134"/>
                  <a:gd name="T60" fmla="*/ 27 w 126"/>
                  <a:gd name="T61" fmla="*/ 17 h 134"/>
                  <a:gd name="T62" fmla="*/ 27 w 126"/>
                  <a:gd name="T63" fmla="*/ 110 h 134"/>
                  <a:gd name="T64" fmla="*/ 28 w 126"/>
                  <a:gd name="T65" fmla="*/ 118 h 134"/>
                  <a:gd name="T66" fmla="*/ 36 w 126"/>
                  <a:gd name="T67" fmla="*/ 126 h 134"/>
                  <a:gd name="T68" fmla="*/ 43 w 126"/>
                  <a:gd name="T69" fmla="*/ 127 h 134"/>
                  <a:gd name="T70" fmla="*/ 43 w 126"/>
                  <a:gd name="T71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6" h="134">
                    <a:moveTo>
                      <a:pt x="43" y="134"/>
                    </a:moveTo>
                    <a:cubicBezTo>
                      <a:pt x="29" y="134"/>
                      <a:pt x="14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2" y="127"/>
                      <a:pt x="5" y="127"/>
                      <a:pt x="7" y="126"/>
                    </a:cubicBezTo>
                    <a:cubicBezTo>
                      <a:pt x="13" y="125"/>
                      <a:pt x="15" y="123"/>
                      <a:pt x="16" y="118"/>
                    </a:cubicBezTo>
                    <a:cubicBezTo>
                      <a:pt x="16" y="115"/>
                      <a:pt x="16" y="113"/>
                      <a:pt x="16" y="110"/>
                    </a:cubicBezTo>
                    <a:cubicBezTo>
                      <a:pt x="16" y="80"/>
                      <a:pt x="16" y="49"/>
                      <a:pt x="16" y="18"/>
                    </a:cubicBezTo>
                    <a:cubicBezTo>
                      <a:pt x="16" y="9"/>
                      <a:pt x="14" y="8"/>
                      <a:pt x="5" y="7"/>
                    </a:cubicBezTo>
                    <a:cubicBezTo>
                      <a:pt x="4" y="7"/>
                      <a:pt x="2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3" y="0"/>
                      <a:pt x="26" y="0"/>
                      <a:pt x="40" y="0"/>
                    </a:cubicBezTo>
                    <a:cubicBezTo>
                      <a:pt x="59" y="33"/>
                      <a:pt x="78" y="66"/>
                      <a:pt x="98" y="100"/>
                    </a:cubicBezTo>
                    <a:cubicBezTo>
                      <a:pt x="98" y="98"/>
                      <a:pt x="99" y="97"/>
                      <a:pt x="99" y="96"/>
                    </a:cubicBezTo>
                    <a:cubicBezTo>
                      <a:pt x="99" y="72"/>
                      <a:pt x="99" y="48"/>
                      <a:pt x="99" y="24"/>
                    </a:cubicBezTo>
                    <a:cubicBezTo>
                      <a:pt x="99" y="22"/>
                      <a:pt x="99" y="19"/>
                      <a:pt x="98" y="17"/>
                    </a:cubicBezTo>
                    <a:cubicBezTo>
                      <a:pt x="97" y="11"/>
                      <a:pt x="95" y="8"/>
                      <a:pt x="89" y="7"/>
                    </a:cubicBezTo>
                    <a:cubicBezTo>
                      <a:pt x="87" y="7"/>
                      <a:pt x="85" y="7"/>
                      <a:pt x="83" y="7"/>
                    </a:cubicBezTo>
                    <a:cubicBezTo>
                      <a:pt x="83" y="6"/>
                      <a:pt x="83" y="5"/>
                      <a:pt x="83" y="4"/>
                    </a:cubicBezTo>
                    <a:cubicBezTo>
                      <a:pt x="83" y="2"/>
                      <a:pt x="83" y="1"/>
                      <a:pt x="83" y="0"/>
                    </a:cubicBezTo>
                    <a:cubicBezTo>
                      <a:pt x="97" y="0"/>
                      <a:pt x="111" y="0"/>
                      <a:pt x="125" y="0"/>
                    </a:cubicBezTo>
                    <a:cubicBezTo>
                      <a:pt x="125" y="1"/>
                      <a:pt x="126" y="2"/>
                      <a:pt x="126" y="3"/>
                    </a:cubicBezTo>
                    <a:cubicBezTo>
                      <a:pt x="126" y="4"/>
                      <a:pt x="126" y="5"/>
                      <a:pt x="126" y="7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14" y="8"/>
                      <a:pt x="111" y="11"/>
                      <a:pt x="110" y="16"/>
                    </a:cubicBezTo>
                    <a:cubicBezTo>
                      <a:pt x="110" y="20"/>
                      <a:pt x="110" y="23"/>
                      <a:pt x="110" y="26"/>
                    </a:cubicBezTo>
                    <a:cubicBezTo>
                      <a:pt x="110" y="60"/>
                      <a:pt x="110" y="94"/>
                      <a:pt x="110" y="128"/>
                    </a:cubicBezTo>
                    <a:cubicBezTo>
                      <a:pt x="110" y="130"/>
                      <a:pt x="110" y="132"/>
                      <a:pt x="110" y="134"/>
                    </a:cubicBezTo>
                    <a:cubicBezTo>
                      <a:pt x="106" y="134"/>
                      <a:pt x="102" y="134"/>
                      <a:pt x="98" y="134"/>
                    </a:cubicBezTo>
                    <a:cubicBezTo>
                      <a:pt x="75" y="94"/>
                      <a:pt x="52" y="54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7" y="15"/>
                      <a:pt x="27" y="16"/>
                      <a:pt x="27" y="17"/>
                    </a:cubicBezTo>
                    <a:cubicBezTo>
                      <a:pt x="27" y="48"/>
                      <a:pt x="27" y="79"/>
                      <a:pt x="27" y="110"/>
                    </a:cubicBezTo>
                    <a:cubicBezTo>
                      <a:pt x="27" y="113"/>
                      <a:pt x="27" y="116"/>
                      <a:pt x="28" y="118"/>
                    </a:cubicBezTo>
                    <a:cubicBezTo>
                      <a:pt x="29" y="123"/>
                      <a:pt x="31" y="125"/>
                      <a:pt x="36" y="126"/>
                    </a:cubicBezTo>
                    <a:cubicBezTo>
                      <a:pt x="38" y="126"/>
                      <a:pt x="41" y="127"/>
                      <a:pt x="43" y="127"/>
                    </a:cubicBezTo>
                    <a:cubicBezTo>
                      <a:pt x="43" y="129"/>
                      <a:pt x="43" y="132"/>
                      <a:pt x="43" y="1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23">
                <a:extLst>
                  <a:ext uri="{FF2B5EF4-FFF2-40B4-BE49-F238E27FC236}">
                    <a16:creationId xmlns:a16="http://schemas.microsoft.com/office/drawing/2014/main" id="{A787C284-7A79-4135-AF6F-C9D2C1B9F5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5428" y="3878362"/>
                <a:ext cx="397272" cy="410087"/>
              </a:xfrm>
              <a:custGeom>
                <a:avLst/>
                <a:gdLst>
                  <a:gd name="T0" fmla="*/ 87 w 139"/>
                  <a:gd name="T1" fmla="*/ 79 h 144"/>
                  <a:gd name="T2" fmla="*/ 87 w 139"/>
                  <a:gd name="T3" fmla="*/ 71 h 144"/>
                  <a:gd name="T4" fmla="*/ 139 w 139"/>
                  <a:gd name="T5" fmla="*/ 71 h 144"/>
                  <a:gd name="T6" fmla="*/ 139 w 139"/>
                  <a:gd name="T7" fmla="*/ 79 h 144"/>
                  <a:gd name="T8" fmla="*/ 133 w 139"/>
                  <a:gd name="T9" fmla="*/ 79 h 144"/>
                  <a:gd name="T10" fmla="*/ 124 w 139"/>
                  <a:gd name="T11" fmla="*/ 88 h 144"/>
                  <a:gd name="T12" fmla="*/ 124 w 139"/>
                  <a:gd name="T13" fmla="*/ 95 h 144"/>
                  <a:gd name="T14" fmla="*/ 124 w 139"/>
                  <a:gd name="T15" fmla="*/ 134 h 144"/>
                  <a:gd name="T16" fmla="*/ 124 w 139"/>
                  <a:gd name="T17" fmla="*/ 139 h 144"/>
                  <a:gd name="T18" fmla="*/ 115 w 139"/>
                  <a:gd name="T19" fmla="*/ 139 h 144"/>
                  <a:gd name="T20" fmla="*/ 110 w 139"/>
                  <a:gd name="T21" fmla="*/ 128 h 144"/>
                  <a:gd name="T22" fmla="*/ 105 w 139"/>
                  <a:gd name="T23" fmla="*/ 131 h 144"/>
                  <a:gd name="T24" fmla="*/ 56 w 139"/>
                  <a:gd name="T25" fmla="*/ 141 h 144"/>
                  <a:gd name="T26" fmla="*/ 10 w 139"/>
                  <a:gd name="T27" fmla="*/ 103 h 144"/>
                  <a:gd name="T28" fmla="*/ 15 w 139"/>
                  <a:gd name="T29" fmla="*/ 33 h 144"/>
                  <a:gd name="T30" fmla="*/ 56 w 139"/>
                  <a:gd name="T31" fmla="*/ 3 h 144"/>
                  <a:gd name="T32" fmla="*/ 99 w 139"/>
                  <a:gd name="T33" fmla="*/ 11 h 144"/>
                  <a:gd name="T34" fmla="*/ 102 w 139"/>
                  <a:gd name="T35" fmla="*/ 13 h 144"/>
                  <a:gd name="T36" fmla="*/ 105 w 139"/>
                  <a:gd name="T37" fmla="*/ 5 h 144"/>
                  <a:gd name="T38" fmla="*/ 112 w 139"/>
                  <a:gd name="T39" fmla="*/ 5 h 144"/>
                  <a:gd name="T40" fmla="*/ 122 w 139"/>
                  <a:gd name="T41" fmla="*/ 46 h 144"/>
                  <a:gd name="T42" fmla="*/ 114 w 139"/>
                  <a:gd name="T43" fmla="*/ 49 h 144"/>
                  <a:gd name="T44" fmla="*/ 112 w 139"/>
                  <a:gd name="T45" fmla="*/ 44 h 144"/>
                  <a:gd name="T46" fmla="*/ 100 w 139"/>
                  <a:gd name="T47" fmla="*/ 25 h 144"/>
                  <a:gd name="T48" fmla="*/ 42 w 139"/>
                  <a:gd name="T49" fmla="*/ 23 h 144"/>
                  <a:gd name="T50" fmla="*/ 24 w 139"/>
                  <a:gd name="T51" fmla="*/ 62 h 144"/>
                  <a:gd name="T52" fmla="*/ 34 w 139"/>
                  <a:gd name="T53" fmla="*/ 109 h 144"/>
                  <a:gd name="T54" fmla="*/ 77 w 139"/>
                  <a:gd name="T55" fmla="*/ 131 h 144"/>
                  <a:gd name="T56" fmla="*/ 101 w 139"/>
                  <a:gd name="T57" fmla="*/ 120 h 144"/>
                  <a:gd name="T58" fmla="*/ 106 w 139"/>
                  <a:gd name="T59" fmla="*/ 109 h 144"/>
                  <a:gd name="T60" fmla="*/ 106 w 139"/>
                  <a:gd name="T61" fmla="*/ 90 h 144"/>
                  <a:gd name="T62" fmla="*/ 96 w 139"/>
                  <a:gd name="T63" fmla="*/ 79 h 144"/>
                  <a:gd name="T64" fmla="*/ 87 w 139"/>
                  <a:gd name="T65" fmla="*/ 7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9" h="144">
                    <a:moveTo>
                      <a:pt x="87" y="79"/>
                    </a:moveTo>
                    <a:cubicBezTo>
                      <a:pt x="87" y="76"/>
                      <a:pt x="87" y="74"/>
                      <a:pt x="87" y="71"/>
                    </a:cubicBezTo>
                    <a:cubicBezTo>
                      <a:pt x="105" y="71"/>
                      <a:pt x="122" y="71"/>
                      <a:pt x="139" y="71"/>
                    </a:cubicBezTo>
                    <a:cubicBezTo>
                      <a:pt x="139" y="74"/>
                      <a:pt x="139" y="76"/>
                      <a:pt x="139" y="79"/>
                    </a:cubicBezTo>
                    <a:cubicBezTo>
                      <a:pt x="137" y="79"/>
                      <a:pt x="135" y="79"/>
                      <a:pt x="133" y="79"/>
                    </a:cubicBezTo>
                    <a:cubicBezTo>
                      <a:pt x="127" y="79"/>
                      <a:pt x="125" y="81"/>
                      <a:pt x="124" y="88"/>
                    </a:cubicBezTo>
                    <a:cubicBezTo>
                      <a:pt x="124" y="90"/>
                      <a:pt x="124" y="93"/>
                      <a:pt x="124" y="95"/>
                    </a:cubicBezTo>
                    <a:cubicBezTo>
                      <a:pt x="124" y="108"/>
                      <a:pt x="124" y="121"/>
                      <a:pt x="124" y="134"/>
                    </a:cubicBezTo>
                    <a:cubicBezTo>
                      <a:pt x="124" y="135"/>
                      <a:pt x="124" y="137"/>
                      <a:pt x="124" y="139"/>
                    </a:cubicBezTo>
                    <a:cubicBezTo>
                      <a:pt x="121" y="139"/>
                      <a:pt x="118" y="139"/>
                      <a:pt x="115" y="139"/>
                    </a:cubicBezTo>
                    <a:cubicBezTo>
                      <a:pt x="113" y="136"/>
                      <a:pt x="112" y="132"/>
                      <a:pt x="110" y="128"/>
                    </a:cubicBezTo>
                    <a:cubicBezTo>
                      <a:pt x="108" y="129"/>
                      <a:pt x="107" y="130"/>
                      <a:pt x="105" y="131"/>
                    </a:cubicBezTo>
                    <a:cubicBezTo>
                      <a:pt x="90" y="140"/>
                      <a:pt x="74" y="144"/>
                      <a:pt x="56" y="141"/>
                    </a:cubicBezTo>
                    <a:cubicBezTo>
                      <a:pt x="34" y="137"/>
                      <a:pt x="18" y="124"/>
                      <a:pt x="10" y="103"/>
                    </a:cubicBezTo>
                    <a:cubicBezTo>
                      <a:pt x="0" y="79"/>
                      <a:pt x="1" y="55"/>
                      <a:pt x="15" y="33"/>
                    </a:cubicBezTo>
                    <a:cubicBezTo>
                      <a:pt x="24" y="17"/>
                      <a:pt x="38" y="6"/>
                      <a:pt x="56" y="3"/>
                    </a:cubicBezTo>
                    <a:cubicBezTo>
                      <a:pt x="71" y="0"/>
                      <a:pt x="86" y="2"/>
                      <a:pt x="99" y="11"/>
                    </a:cubicBezTo>
                    <a:cubicBezTo>
                      <a:pt x="100" y="12"/>
                      <a:pt x="101" y="12"/>
                      <a:pt x="102" y="13"/>
                    </a:cubicBezTo>
                    <a:cubicBezTo>
                      <a:pt x="103" y="10"/>
                      <a:pt x="104" y="7"/>
                      <a:pt x="105" y="5"/>
                    </a:cubicBezTo>
                    <a:cubicBezTo>
                      <a:pt x="107" y="5"/>
                      <a:pt x="109" y="5"/>
                      <a:pt x="112" y="5"/>
                    </a:cubicBezTo>
                    <a:cubicBezTo>
                      <a:pt x="115" y="18"/>
                      <a:pt x="119" y="32"/>
                      <a:pt x="122" y="46"/>
                    </a:cubicBezTo>
                    <a:cubicBezTo>
                      <a:pt x="120" y="47"/>
                      <a:pt x="117" y="48"/>
                      <a:pt x="114" y="49"/>
                    </a:cubicBezTo>
                    <a:cubicBezTo>
                      <a:pt x="114" y="47"/>
                      <a:pt x="113" y="45"/>
                      <a:pt x="112" y="44"/>
                    </a:cubicBezTo>
                    <a:cubicBezTo>
                      <a:pt x="109" y="37"/>
                      <a:pt x="105" y="30"/>
                      <a:pt x="100" y="25"/>
                    </a:cubicBezTo>
                    <a:cubicBezTo>
                      <a:pt x="84" y="8"/>
                      <a:pt x="59" y="7"/>
                      <a:pt x="42" y="23"/>
                    </a:cubicBezTo>
                    <a:cubicBezTo>
                      <a:pt x="31" y="34"/>
                      <a:pt x="25" y="47"/>
                      <a:pt x="24" y="62"/>
                    </a:cubicBezTo>
                    <a:cubicBezTo>
                      <a:pt x="22" y="79"/>
                      <a:pt x="25" y="95"/>
                      <a:pt x="34" y="109"/>
                    </a:cubicBezTo>
                    <a:cubicBezTo>
                      <a:pt x="44" y="125"/>
                      <a:pt x="59" y="132"/>
                      <a:pt x="77" y="131"/>
                    </a:cubicBezTo>
                    <a:cubicBezTo>
                      <a:pt x="86" y="130"/>
                      <a:pt x="94" y="127"/>
                      <a:pt x="101" y="120"/>
                    </a:cubicBezTo>
                    <a:cubicBezTo>
                      <a:pt x="104" y="117"/>
                      <a:pt x="106" y="114"/>
                      <a:pt x="106" y="109"/>
                    </a:cubicBezTo>
                    <a:cubicBezTo>
                      <a:pt x="106" y="103"/>
                      <a:pt x="107" y="96"/>
                      <a:pt x="106" y="90"/>
                    </a:cubicBezTo>
                    <a:cubicBezTo>
                      <a:pt x="106" y="82"/>
                      <a:pt x="104" y="81"/>
                      <a:pt x="96" y="79"/>
                    </a:cubicBezTo>
                    <a:cubicBezTo>
                      <a:pt x="94" y="79"/>
                      <a:pt x="91" y="79"/>
                      <a:pt x="87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25">
                <a:extLst>
                  <a:ext uri="{FF2B5EF4-FFF2-40B4-BE49-F238E27FC236}">
                    <a16:creationId xmlns:a16="http://schemas.microsoft.com/office/drawing/2014/main" id="{247D306D-FCC1-44BB-B0BD-CC291A8356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05458" y="3884769"/>
                <a:ext cx="323584" cy="397272"/>
              </a:xfrm>
              <a:custGeom>
                <a:avLst/>
                <a:gdLst>
                  <a:gd name="T0" fmla="*/ 103 w 113"/>
                  <a:gd name="T1" fmla="*/ 44 h 140"/>
                  <a:gd name="T2" fmla="*/ 95 w 113"/>
                  <a:gd name="T3" fmla="*/ 46 h 140"/>
                  <a:gd name="T4" fmla="*/ 92 w 113"/>
                  <a:gd name="T5" fmla="*/ 41 h 140"/>
                  <a:gd name="T6" fmla="*/ 72 w 113"/>
                  <a:gd name="T7" fmla="*/ 18 h 140"/>
                  <a:gd name="T8" fmla="*/ 38 w 113"/>
                  <a:gd name="T9" fmla="*/ 12 h 140"/>
                  <a:gd name="T10" fmla="*/ 25 w 113"/>
                  <a:gd name="T11" fmla="*/ 19 h 140"/>
                  <a:gd name="T12" fmla="*/ 26 w 113"/>
                  <a:gd name="T13" fmla="*/ 44 h 140"/>
                  <a:gd name="T14" fmla="*/ 42 w 113"/>
                  <a:gd name="T15" fmla="*/ 53 h 140"/>
                  <a:gd name="T16" fmla="*/ 70 w 113"/>
                  <a:gd name="T17" fmla="*/ 62 h 140"/>
                  <a:gd name="T18" fmla="*/ 90 w 113"/>
                  <a:gd name="T19" fmla="*/ 70 h 140"/>
                  <a:gd name="T20" fmla="*/ 97 w 113"/>
                  <a:gd name="T21" fmla="*/ 125 h 140"/>
                  <a:gd name="T22" fmla="*/ 56 w 113"/>
                  <a:gd name="T23" fmla="*/ 140 h 140"/>
                  <a:gd name="T24" fmla="*/ 25 w 113"/>
                  <a:gd name="T25" fmla="*/ 128 h 140"/>
                  <a:gd name="T26" fmla="*/ 21 w 113"/>
                  <a:gd name="T27" fmla="*/ 125 h 140"/>
                  <a:gd name="T28" fmla="*/ 16 w 113"/>
                  <a:gd name="T29" fmla="*/ 137 h 140"/>
                  <a:gd name="T30" fmla="*/ 10 w 113"/>
                  <a:gd name="T31" fmla="*/ 137 h 140"/>
                  <a:gd name="T32" fmla="*/ 1 w 113"/>
                  <a:gd name="T33" fmla="*/ 89 h 140"/>
                  <a:gd name="T34" fmla="*/ 10 w 113"/>
                  <a:gd name="T35" fmla="*/ 87 h 140"/>
                  <a:gd name="T36" fmla="*/ 13 w 113"/>
                  <a:gd name="T37" fmla="*/ 95 h 140"/>
                  <a:gd name="T38" fmla="*/ 36 w 113"/>
                  <a:gd name="T39" fmla="*/ 122 h 140"/>
                  <a:gd name="T40" fmla="*/ 69 w 113"/>
                  <a:gd name="T41" fmla="*/ 128 h 140"/>
                  <a:gd name="T42" fmla="*/ 85 w 113"/>
                  <a:gd name="T43" fmla="*/ 119 h 140"/>
                  <a:gd name="T44" fmla="*/ 81 w 113"/>
                  <a:gd name="T45" fmla="*/ 86 h 140"/>
                  <a:gd name="T46" fmla="*/ 63 w 113"/>
                  <a:gd name="T47" fmla="*/ 79 h 140"/>
                  <a:gd name="T48" fmla="*/ 38 w 113"/>
                  <a:gd name="T49" fmla="*/ 71 h 140"/>
                  <a:gd name="T50" fmla="*/ 19 w 113"/>
                  <a:gd name="T51" fmla="*/ 62 h 140"/>
                  <a:gd name="T52" fmla="*/ 15 w 113"/>
                  <a:gd name="T53" fmla="*/ 13 h 140"/>
                  <a:gd name="T54" fmla="*/ 51 w 113"/>
                  <a:gd name="T55" fmla="*/ 0 h 140"/>
                  <a:gd name="T56" fmla="*/ 81 w 113"/>
                  <a:gd name="T57" fmla="*/ 10 h 140"/>
                  <a:gd name="T58" fmla="*/ 82 w 113"/>
                  <a:gd name="T59" fmla="*/ 11 h 140"/>
                  <a:gd name="T60" fmla="*/ 83 w 113"/>
                  <a:gd name="T61" fmla="*/ 11 h 140"/>
                  <a:gd name="T62" fmla="*/ 87 w 113"/>
                  <a:gd name="T63" fmla="*/ 2 h 140"/>
                  <a:gd name="T64" fmla="*/ 93 w 113"/>
                  <a:gd name="T65" fmla="*/ 2 h 140"/>
                  <a:gd name="T66" fmla="*/ 103 w 113"/>
                  <a:gd name="T67" fmla="*/ 44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3" h="140">
                    <a:moveTo>
                      <a:pt x="103" y="44"/>
                    </a:moveTo>
                    <a:cubicBezTo>
                      <a:pt x="100" y="45"/>
                      <a:pt x="98" y="45"/>
                      <a:pt x="95" y="46"/>
                    </a:cubicBezTo>
                    <a:cubicBezTo>
                      <a:pt x="94" y="44"/>
                      <a:pt x="93" y="43"/>
                      <a:pt x="92" y="41"/>
                    </a:cubicBezTo>
                    <a:cubicBezTo>
                      <a:pt x="87" y="32"/>
                      <a:pt x="81" y="24"/>
                      <a:pt x="72" y="18"/>
                    </a:cubicBezTo>
                    <a:cubicBezTo>
                      <a:pt x="61" y="11"/>
                      <a:pt x="50" y="9"/>
                      <a:pt x="38" y="12"/>
                    </a:cubicBezTo>
                    <a:cubicBezTo>
                      <a:pt x="33" y="13"/>
                      <a:pt x="28" y="16"/>
                      <a:pt x="25" y="19"/>
                    </a:cubicBezTo>
                    <a:cubicBezTo>
                      <a:pt x="18" y="27"/>
                      <a:pt x="19" y="38"/>
                      <a:pt x="26" y="44"/>
                    </a:cubicBezTo>
                    <a:cubicBezTo>
                      <a:pt x="31" y="49"/>
                      <a:pt x="36" y="51"/>
                      <a:pt x="42" y="53"/>
                    </a:cubicBezTo>
                    <a:cubicBezTo>
                      <a:pt x="51" y="56"/>
                      <a:pt x="61" y="59"/>
                      <a:pt x="70" y="62"/>
                    </a:cubicBezTo>
                    <a:cubicBezTo>
                      <a:pt x="77" y="64"/>
                      <a:pt x="84" y="67"/>
                      <a:pt x="90" y="70"/>
                    </a:cubicBezTo>
                    <a:cubicBezTo>
                      <a:pt x="113" y="83"/>
                      <a:pt x="112" y="111"/>
                      <a:pt x="97" y="125"/>
                    </a:cubicBezTo>
                    <a:cubicBezTo>
                      <a:pt x="85" y="137"/>
                      <a:pt x="71" y="140"/>
                      <a:pt x="56" y="140"/>
                    </a:cubicBezTo>
                    <a:cubicBezTo>
                      <a:pt x="44" y="139"/>
                      <a:pt x="34" y="135"/>
                      <a:pt x="25" y="128"/>
                    </a:cubicBezTo>
                    <a:cubicBezTo>
                      <a:pt x="24" y="127"/>
                      <a:pt x="23" y="126"/>
                      <a:pt x="21" y="125"/>
                    </a:cubicBezTo>
                    <a:cubicBezTo>
                      <a:pt x="19" y="129"/>
                      <a:pt x="18" y="133"/>
                      <a:pt x="16" y="137"/>
                    </a:cubicBezTo>
                    <a:cubicBezTo>
                      <a:pt x="14" y="137"/>
                      <a:pt x="12" y="137"/>
                      <a:pt x="10" y="137"/>
                    </a:cubicBezTo>
                    <a:cubicBezTo>
                      <a:pt x="7" y="121"/>
                      <a:pt x="4" y="105"/>
                      <a:pt x="1" y="89"/>
                    </a:cubicBezTo>
                    <a:cubicBezTo>
                      <a:pt x="4" y="88"/>
                      <a:pt x="7" y="88"/>
                      <a:pt x="10" y="87"/>
                    </a:cubicBezTo>
                    <a:cubicBezTo>
                      <a:pt x="11" y="90"/>
                      <a:pt x="12" y="93"/>
                      <a:pt x="13" y="95"/>
                    </a:cubicBezTo>
                    <a:cubicBezTo>
                      <a:pt x="18" y="106"/>
                      <a:pt x="26" y="116"/>
                      <a:pt x="36" y="122"/>
                    </a:cubicBezTo>
                    <a:cubicBezTo>
                      <a:pt x="46" y="129"/>
                      <a:pt x="57" y="131"/>
                      <a:pt x="69" y="128"/>
                    </a:cubicBezTo>
                    <a:cubicBezTo>
                      <a:pt x="75" y="127"/>
                      <a:pt x="80" y="123"/>
                      <a:pt x="85" y="119"/>
                    </a:cubicBezTo>
                    <a:cubicBezTo>
                      <a:pt x="94" y="110"/>
                      <a:pt x="94" y="93"/>
                      <a:pt x="81" y="86"/>
                    </a:cubicBezTo>
                    <a:cubicBezTo>
                      <a:pt x="75" y="83"/>
                      <a:pt x="69" y="81"/>
                      <a:pt x="63" y="79"/>
                    </a:cubicBezTo>
                    <a:cubicBezTo>
                      <a:pt x="55" y="76"/>
                      <a:pt x="46" y="74"/>
                      <a:pt x="38" y="71"/>
                    </a:cubicBezTo>
                    <a:cubicBezTo>
                      <a:pt x="31" y="69"/>
                      <a:pt x="25" y="66"/>
                      <a:pt x="19" y="62"/>
                    </a:cubicBezTo>
                    <a:cubicBezTo>
                      <a:pt x="1" y="51"/>
                      <a:pt x="0" y="27"/>
                      <a:pt x="15" y="13"/>
                    </a:cubicBezTo>
                    <a:cubicBezTo>
                      <a:pt x="25" y="3"/>
                      <a:pt x="37" y="0"/>
                      <a:pt x="51" y="0"/>
                    </a:cubicBezTo>
                    <a:cubicBezTo>
                      <a:pt x="62" y="0"/>
                      <a:pt x="72" y="3"/>
                      <a:pt x="81" y="10"/>
                    </a:cubicBezTo>
                    <a:cubicBezTo>
                      <a:pt x="81" y="10"/>
                      <a:pt x="81" y="11"/>
                      <a:pt x="82" y="11"/>
                    </a:cubicBezTo>
                    <a:cubicBezTo>
                      <a:pt x="82" y="11"/>
                      <a:pt x="82" y="11"/>
                      <a:pt x="83" y="11"/>
                    </a:cubicBezTo>
                    <a:cubicBezTo>
                      <a:pt x="84" y="8"/>
                      <a:pt x="85" y="5"/>
                      <a:pt x="87" y="2"/>
                    </a:cubicBezTo>
                    <a:cubicBezTo>
                      <a:pt x="89" y="2"/>
                      <a:pt x="91" y="2"/>
                      <a:pt x="93" y="2"/>
                    </a:cubicBezTo>
                    <a:cubicBezTo>
                      <a:pt x="96" y="16"/>
                      <a:pt x="100" y="30"/>
                      <a:pt x="103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27">
                <a:extLst>
                  <a:ext uri="{FF2B5EF4-FFF2-40B4-BE49-F238E27FC236}">
                    <a16:creationId xmlns:a16="http://schemas.microsoft.com/office/drawing/2014/main" id="{78DDE031-2B60-433F-AC8A-A23352BEB11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6246" y="3887973"/>
                <a:ext cx="323584" cy="384457"/>
              </a:xfrm>
              <a:custGeom>
                <a:avLst/>
                <a:gdLst>
                  <a:gd name="T0" fmla="*/ 33 w 113"/>
                  <a:gd name="T1" fmla="*/ 78 h 135"/>
                  <a:gd name="T2" fmla="*/ 33 w 113"/>
                  <a:gd name="T3" fmla="*/ 82 h 135"/>
                  <a:gd name="T4" fmla="*/ 33 w 113"/>
                  <a:gd name="T5" fmla="*/ 114 h 135"/>
                  <a:gd name="T6" fmla="*/ 33 w 113"/>
                  <a:gd name="T7" fmla="*/ 118 h 135"/>
                  <a:gd name="T8" fmla="*/ 43 w 113"/>
                  <a:gd name="T9" fmla="*/ 128 h 135"/>
                  <a:gd name="T10" fmla="*/ 49 w 113"/>
                  <a:gd name="T11" fmla="*/ 128 h 135"/>
                  <a:gd name="T12" fmla="*/ 49 w 113"/>
                  <a:gd name="T13" fmla="*/ 135 h 135"/>
                  <a:gd name="T14" fmla="*/ 0 w 113"/>
                  <a:gd name="T15" fmla="*/ 135 h 135"/>
                  <a:gd name="T16" fmla="*/ 0 w 113"/>
                  <a:gd name="T17" fmla="*/ 128 h 135"/>
                  <a:gd name="T18" fmla="*/ 8 w 113"/>
                  <a:gd name="T19" fmla="*/ 127 h 135"/>
                  <a:gd name="T20" fmla="*/ 15 w 113"/>
                  <a:gd name="T21" fmla="*/ 120 h 135"/>
                  <a:gd name="T22" fmla="*/ 15 w 113"/>
                  <a:gd name="T23" fmla="*/ 114 h 135"/>
                  <a:gd name="T24" fmla="*/ 15 w 113"/>
                  <a:gd name="T25" fmla="*/ 21 h 135"/>
                  <a:gd name="T26" fmla="*/ 15 w 113"/>
                  <a:gd name="T27" fmla="*/ 14 h 135"/>
                  <a:gd name="T28" fmla="*/ 9 w 113"/>
                  <a:gd name="T29" fmla="*/ 9 h 135"/>
                  <a:gd name="T30" fmla="*/ 0 w 113"/>
                  <a:gd name="T31" fmla="*/ 8 h 135"/>
                  <a:gd name="T32" fmla="*/ 0 w 113"/>
                  <a:gd name="T33" fmla="*/ 1 h 135"/>
                  <a:gd name="T34" fmla="*/ 4 w 113"/>
                  <a:gd name="T35" fmla="*/ 0 h 135"/>
                  <a:gd name="T36" fmla="*/ 56 w 113"/>
                  <a:gd name="T37" fmla="*/ 0 h 135"/>
                  <a:gd name="T38" fmla="*/ 73 w 113"/>
                  <a:gd name="T39" fmla="*/ 1 h 135"/>
                  <a:gd name="T40" fmla="*/ 106 w 113"/>
                  <a:gd name="T41" fmla="*/ 50 h 135"/>
                  <a:gd name="T42" fmla="*/ 78 w 113"/>
                  <a:gd name="T43" fmla="*/ 76 h 135"/>
                  <a:gd name="T44" fmla="*/ 55 w 113"/>
                  <a:gd name="T45" fmla="*/ 78 h 135"/>
                  <a:gd name="T46" fmla="*/ 33 w 113"/>
                  <a:gd name="T47" fmla="*/ 78 h 135"/>
                  <a:gd name="T48" fmla="*/ 33 w 113"/>
                  <a:gd name="T49" fmla="*/ 68 h 135"/>
                  <a:gd name="T50" fmla="*/ 67 w 113"/>
                  <a:gd name="T51" fmla="*/ 67 h 135"/>
                  <a:gd name="T52" fmla="*/ 85 w 113"/>
                  <a:gd name="T53" fmla="*/ 52 h 135"/>
                  <a:gd name="T54" fmla="*/ 87 w 113"/>
                  <a:gd name="T55" fmla="*/ 29 h 135"/>
                  <a:gd name="T56" fmla="*/ 66 w 113"/>
                  <a:gd name="T57" fmla="*/ 11 h 135"/>
                  <a:gd name="T58" fmla="*/ 34 w 113"/>
                  <a:gd name="T59" fmla="*/ 11 h 135"/>
                  <a:gd name="T60" fmla="*/ 33 w 113"/>
                  <a:gd name="T61" fmla="*/ 11 h 135"/>
                  <a:gd name="T62" fmla="*/ 33 w 113"/>
                  <a:gd name="T63" fmla="*/ 68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35">
                    <a:moveTo>
                      <a:pt x="33" y="78"/>
                    </a:moveTo>
                    <a:cubicBezTo>
                      <a:pt x="33" y="80"/>
                      <a:pt x="33" y="81"/>
                      <a:pt x="33" y="82"/>
                    </a:cubicBezTo>
                    <a:cubicBezTo>
                      <a:pt x="33" y="93"/>
                      <a:pt x="33" y="103"/>
                      <a:pt x="33" y="114"/>
                    </a:cubicBezTo>
                    <a:cubicBezTo>
                      <a:pt x="33" y="115"/>
                      <a:pt x="33" y="117"/>
                      <a:pt x="33" y="118"/>
                    </a:cubicBezTo>
                    <a:cubicBezTo>
                      <a:pt x="34" y="125"/>
                      <a:pt x="35" y="127"/>
                      <a:pt x="43" y="128"/>
                    </a:cubicBezTo>
                    <a:cubicBezTo>
                      <a:pt x="45" y="128"/>
                      <a:pt x="47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6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2" y="128"/>
                      <a:pt x="5" y="128"/>
                      <a:pt x="8" y="127"/>
                    </a:cubicBezTo>
                    <a:cubicBezTo>
                      <a:pt x="13" y="126"/>
                      <a:pt x="14" y="125"/>
                      <a:pt x="15" y="120"/>
                    </a:cubicBezTo>
                    <a:cubicBezTo>
                      <a:pt x="15" y="118"/>
                      <a:pt x="15" y="116"/>
                      <a:pt x="15" y="114"/>
                    </a:cubicBezTo>
                    <a:cubicBezTo>
                      <a:pt x="16" y="83"/>
                      <a:pt x="16" y="52"/>
                      <a:pt x="15" y="21"/>
                    </a:cubicBezTo>
                    <a:cubicBezTo>
                      <a:pt x="15" y="19"/>
                      <a:pt x="15" y="16"/>
                      <a:pt x="15" y="14"/>
                    </a:cubicBezTo>
                    <a:cubicBezTo>
                      <a:pt x="14" y="11"/>
                      <a:pt x="12" y="9"/>
                      <a:pt x="9" y="9"/>
                    </a:cubicBezTo>
                    <a:cubicBezTo>
                      <a:pt x="6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0"/>
                      <a:pt x="39" y="0"/>
                      <a:pt x="56" y="0"/>
                    </a:cubicBezTo>
                    <a:cubicBezTo>
                      <a:pt x="62" y="0"/>
                      <a:pt x="68" y="1"/>
                      <a:pt x="73" y="1"/>
                    </a:cubicBezTo>
                    <a:cubicBezTo>
                      <a:pt x="98" y="4"/>
                      <a:pt x="113" y="26"/>
                      <a:pt x="106" y="50"/>
                    </a:cubicBezTo>
                    <a:cubicBezTo>
                      <a:pt x="102" y="64"/>
                      <a:pt x="93" y="73"/>
                      <a:pt x="78" y="76"/>
                    </a:cubicBezTo>
                    <a:cubicBezTo>
                      <a:pt x="70" y="77"/>
                      <a:pt x="63" y="77"/>
                      <a:pt x="55" y="78"/>
                    </a:cubicBezTo>
                    <a:cubicBezTo>
                      <a:pt x="48" y="78"/>
                      <a:pt x="41" y="78"/>
                      <a:pt x="33" y="78"/>
                    </a:cubicBezTo>
                    <a:close/>
                    <a:moveTo>
                      <a:pt x="33" y="68"/>
                    </a:moveTo>
                    <a:cubicBezTo>
                      <a:pt x="45" y="67"/>
                      <a:pt x="56" y="68"/>
                      <a:pt x="67" y="67"/>
                    </a:cubicBezTo>
                    <a:cubicBezTo>
                      <a:pt x="76" y="66"/>
                      <a:pt x="82" y="60"/>
                      <a:pt x="85" y="52"/>
                    </a:cubicBezTo>
                    <a:cubicBezTo>
                      <a:pt x="89" y="45"/>
                      <a:pt x="89" y="37"/>
                      <a:pt x="87" y="29"/>
                    </a:cubicBezTo>
                    <a:cubicBezTo>
                      <a:pt x="84" y="19"/>
                      <a:pt x="78" y="12"/>
                      <a:pt x="66" y="11"/>
                    </a:cubicBezTo>
                    <a:cubicBezTo>
                      <a:pt x="56" y="11"/>
                      <a:pt x="45" y="11"/>
                      <a:pt x="34" y="11"/>
                    </a:cubicBezTo>
                    <a:cubicBezTo>
                      <a:pt x="34" y="11"/>
                      <a:pt x="34" y="11"/>
                      <a:pt x="33" y="11"/>
                    </a:cubicBezTo>
                    <a:cubicBezTo>
                      <a:pt x="33" y="30"/>
                      <a:pt x="33" y="48"/>
                      <a:pt x="33" y="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29">
                <a:extLst>
                  <a:ext uri="{FF2B5EF4-FFF2-40B4-BE49-F238E27FC236}">
                    <a16:creationId xmlns:a16="http://schemas.microsoft.com/office/drawing/2014/main" id="{840C2A14-CF9F-4A71-9528-B88913053A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8909" y="3891177"/>
                <a:ext cx="381253" cy="394068"/>
              </a:xfrm>
              <a:custGeom>
                <a:avLst/>
                <a:gdLst>
                  <a:gd name="T0" fmla="*/ 49 w 133"/>
                  <a:gd name="T1" fmla="*/ 0 h 138"/>
                  <a:gd name="T2" fmla="*/ 49 w 133"/>
                  <a:gd name="T3" fmla="*/ 7 h 138"/>
                  <a:gd name="T4" fmla="*/ 41 w 133"/>
                  <a:gd name="T5" fmla="*/ 8 h 138"/>
                  <a:gd name="T6" fmla="*/ 34 w 133"/>
                  <a:gd name="T7" fmla="*/ 15 h 138"/>
                  <a:gd name="T8" fmla="*/ 33 w 133"/>
                  <a:gd name="T9" fmla="*/ 23 h 138"/>
                  <a:gd name="T10" fmla="*/ 33 w 133"/>
                  <a:gd name="T11" fmla="*/ 83 h 138"/>
                  <a:gd name="T12" fmla="*/ 34 w 133"/>
                  <a:gd name="T13" fmla="*/ 96 h 138"/>
                  <a:gd name="T14" fmla="*/ 60 w 133"/>
                  <a:gd name="T15" fmla="*/ 124 h 138"/>
                  <a:gd name="T16" fmla="*/ 100 w 133"/>
                  <a:gd name="T17" fmla="*/ 110 h 138"/>
                  <a:gd name="T18" fmla="*/ 106 w 133"/>
                  <a:gd name="T19" fmla="*/ 94 h 138"/>
                  <a:gd name="T20" fmla="*/ 107 w 133"/>
                  <a:gd name="T21" fmla="*/ 80 h 138"/>
                  <a:gd name="T22" fmla="*/ 107 w 133"/>
                  <a:gd name="T23" fmla="*/ 24 h 138"/>
                  <a:gd name="T24" fmla="*/ 106 w 133"/>
                  <a:gd name="T25" fmla="*/ 15 h 138"/>
                  <a:gd name="T26" fmla="*/ 97 w 133"/>
                  <a:gd name="T27" fmla="*/ 8 h 138"/>
                  <a:gd name="T28" fmla="*/ 91 w 133"/>
                  <a:gd name="T29" fmla="*/ 7 h 138"/>
                  <a:gd name="T30" fmla="*/ 91 w 133"/>
                  <a:gd name="T31" fmla="*/ 0 h 138"/>
                  <a:gd name="T32" fmla="*/ 133 w 133"/>
                  <a:gd name="T33" fmla="*/ 0 h 138"/>
                  <a:gd name="T34" fmla="*/ 133 w 133"/>
                  <a:gd name="T35" fmla="*/ 7 h 138"/>
                  <a:gd name="T36" fmla="*/ 126 w 133"/>
                  <a:gd name="T37" fmla="*/ 8 h 138"/>
                  <a:gd name="T38" fmla="*/ 118 w 133"/>
                  <a:gd name="T39" fmla="*/ 15 h 138"/>
                  <a:gd name="T40" fmla="*/ 118 w 133"/>
                  <a:gd name="T41" fmla="*/ 25 h 138"/>
                  <a:gd name="T42" fmla="*/ 117 w 133"/>
                  <a:gd name="T43" fmla="*/ 88 h 138"/>
                  <a:gd name="T44" fmla="*/ 114 w 133"/>
                  <a:gd name="T45" fmla="*/ 105 h 138"/>
                  <a:gd name="T46" fmla="*/ 74 w 133"/>
                  <a:gd name="T47" fmla="*/ 136 h 138"/>
                  <a:gd name="T48" fmla="*/ 35 w 133"/>
                  <a:gd name="T49" fmla="*/ 127 h 138"/>
                  <a:gd name="T50" fmla="*/ 17 w 133"/>
                  <a:gd name="T51" fmla="*/ 96 h 138"/>
                  <a:gd name="T52" fmla="*/ 16 w 133"/>
                  <a:gd name="T53" fmla="*/ 83 h 138"/>
                  <a:gd name="T54" fmla="*/ 16 w 133"/>
                  <a:gd name="T55" fmla="*/ 25 h 138"/>
                  <a:gd name="T56" fmla="*/ 16 w 133"/>
                  <a:gd name="T57" fmla="*/ 15 h 138"/>
                  <a:gd name="T58" fmla="*/ 8 w 133"/>
                  <a:gd name="T59" fmla="*/ 8 h 138"/>
                  <a:gd name="T60" fmla="*/ 0 w 133"/>
                  <a:gd name="T61" fmla="*/ 7 h 138"/>
                  <a:gd name="T62" fmla="*/ 0 w 133"/>
                  <a:gd name="T63" fmla="*/ 0 h 138"/>
                  <a:gd name="T64" fmla="*/ 49 w 133"/>
                  <a:gd name="T65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3" h="138">
                    <a:moveTo>
                      <a:pt x="49" y="0"/>
                    </a:move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1" y="8"/>
                    </a:cubicBezTo>
                    <a:cubicBezTo>
                      <a:pt x="36" y="8"/>
                      <a:pt x="34" y="10"/>
                      <a:pt x="34" y="15"/>
                    </a:cubicBezTo>
                    <a:cubicBezTo>
                      <a:pt x="33" y="17"/>
                      <a:pt x="33" y="20"/>
                      <a:pt x="33" y="23"/>
                    </a:cubicBezTo>
                    <a:cubicBezTo>
                      <a:pt x="33" y="43"/>
                      <a:pt x="33" y="63"/>
                      <a:pt x="33" y="83"/>
                    </a:cubicBezTo>
                    <a:cubicBezTo>
                      <a:pt x="33" y="87"/>
                      <a:pt x="33" y="92"/>
                      <a:pt x="34" y="96"/>
                    </a:cubicBezTo>
                    <a:cubicBezTo>
                      <a:pt x="36" y="112"/>
                      <a:pt x="46" y="120"/>
                      <a:pt x="60" y="124"/>
                    </a:cubicBezTo>
                    <a:cubicBezTo>
                      <a:pt x="76" y="128"/>
                      <a:pt x="89" y="123"/>
                      <a:pt x="100" y="110"/>
                    </a:cubicBezTo>
                    <a:cubicBezTo>
                      <a:pt x="104" y="106"/>
                      <a:pt x="105" y="100"/>
                      <a:pt x="106" y="94"/>
                    </a:cubicBezTo>
                    <a:cubicBezTo>
                      <a:pt x="106" y="90"/>
                      <a:pt x="106" y="85"/>
                      <a:pt x="107" y="80"/>
                    </a:cubicBezTo>
                    <a:cubicBezTo>
                      <a:pt x="107" y="62"/>
                      <a:pt x="107" y="43"/>
                      <a:pt x="107" y="24"/>
                    </a:cubicBezTo>
                    <a:cubicBezTo>
                      <a:pt x="107" y="21"/>
                      <a:pt x="106" y="18"/>
                      <a:pt x="106" y="15"/>
                    </a:cubicBezTo>
                    <a:cubicBezTo>
                      <a:pt x="105" y="10"/>
                      <a:pt x="103" y="8"/>
                      <a:pt x="97" y="8"/>
                    </a:cubicBezTo>
                    <a:cubicBezTo>
                      <a:pt x="95" y="7"/>
                      <a:pt x="93" y="7"/>
                      <a:pt x="91" y="7"/>
                    </a:cubicBezTo>
                    <a:cubicBezTo>
                      <a:pt x="91" y="4"/>
                      <a:pt x="91" y="2"/>
                      <a:pt x="91" y="0"/>
                    </a:cubicBezTo>
                    <a:cubicBezTo>
                      <a:pt x="105" y="0"/>
                      <a:pt x="119" y="0"/>
                      <a:pt x="133" y="0"/>
                    </a:cubicBezTo>
                    <a:cubicBezTo>
                      <a:pt x="133" y="2"/>
                      <a:pt x="133" y="4"/>
                      <a:pt x="133" y="7"/>
                    </a:cubicBezTo>
                    <a:cubicBezTo>
                      <a:pt x="131" y="7"/>
                      <a:pt x="128" y="7"/>
                      <a:pt x="126" y="8"/>
                    </a:cubicBezTo>
                    <a:cubicBezTo>
                      <a:pt x="121" y="8"/>
                      <a:pt x="119" y="11"/>
                      <a:pt x="118" y="15"/>
                    </a:cubicBezTo>
                    <a:cubicBezTo>
                      <a:pt x="118" y="18"/>
                      <a:pt x="118" y="22"/>
                      <a:pt x="118" y="25"/>
                    </a:cubicBezTo>
                    <a:cubicBezTo>
                      <a:pt x="117" y="46"/>
                      <a:pt x="118" y="67"/>
                      <a:pt x="117" y="88"/>
                    </a:cubicBezTo>
                    <a:cubicBezTo>
                      <a:pt x="117" y="94"/>
                      <a:pt x="116" y="99"/>
                      <a:pt x="114" y="105"/>
                    </a:cubicBezTo>
                    <a:cubicBezTo>
                      <a:pt x="108" y="124"/>
                      <a:pt x="94" y="134"/>
                      <a:pt x="74" y="136"/>
                    </a:cubicBezTo>
                    <a:cubicBezTo>
                      <a:pt x="60" y="138"/>
                      <a:pt x="47" y="135"/>
                      <a:pt x="35" y="127"/>
                    </a:cubicBezTo>
                    <a:cubicBezTo>
                      <a:pt x="24" y="120"/>
                      <a:pt x="18" y="109"/>
                      <a:pt x="17" y="96"/>
                    </a:cubicBezTo>
                    <a:cubicBezTo>
                      <a:pt x="16" y="92"/>
                      <a:pt x="16" y="87"/>
                      <a:pt x="16" y="83"/>
                    </a:cubicBezTo>
                    <a:cubicBezTo>
                      <a:pt x="16" y="64"/>
                      <a:pt x="16" y="45"/>
                      <a:pt x="16" y="25"/>
                    </a:cubicBezTo>
                    <a:cubicBezTo>
                      <a:pt x="16" y="22"/>
                      <a:pt x="16" y="18"/>
                      <a:pt x="16" y="15"/>
                    </a:cubicBezTo>
                    <a:cubicBezTo>
                      <a:pt x="15" y="10"/>
                      <a:pt x="13" y="8"/>
                      <a:pt x="8" y="8"/>
                    </a:cubicBezTo>
                    <a:cubicBezTo>
                      <a:pt x="5" y="7"/>
                      <a:pt x="3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30">
                <a:extLst>
                  <a:ext uri="{FF2B5EF4-FFF2-40B4-BE49-F238E27FC236}">
                    <a16:creationId xmlns:a16="http://schemas.microsoft.com/office/drawing/2014/main" id="{F74615A6-67FE-4049-9E95-6865472B2F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2866" y="3891177"/>
                <a:ext cx="378049" cy="390864"/>
              </a:xfrm>
              <a:custGeom>
                <a:avLst/>
                <a:gdLst>
                  <a:gd name="T0" fmla="*/ 73 w 133"/>
                  <a:gd name="T1" fmla="*/ 137 h 137"/>
                  <a:gd name="T2" fmla="*/ 64 w 133"/>
                  <a:gd name="T3" fmla="*/ 137 h 137"/>
                  <a:gd name="T4" fmla="*/ 58 w 133"/>
                  <a:gd name="T5" fmla="*/ 133 h 137"/>
                  <a:gd name="T6" fmla="*/ 39 w 133"/>
                  <a:gd name="T7" fmla="*/ 80 h 137"/>
                  <a:gd name="T8" fmla="*/ 17 w 133"/>
                  <a:gd name="T9" fmla="*/ 23 h 137"/>
                  <a:gd name="T10" fmla="*/ 13 w 133"/>
                  <a:gd name="T11" fmla="*/ 14 h 137"/>
                  <a:gd name="T12" fmla="*/ 4 w 133"/>
                  <a:gd name="T13" fmla="*/ 7 h 137"/>
                  <a:gd name="T14" fmla="*/ 0 w 133"/>
                  <a:gd name="T15" fmla="*/ 7 h 137"/>
                  <a:gd name="T16" fmla="*/ 0 w 133"/>
                  <a:gd name="T17" fmla="*/ 0 h 137"/>
                  <a:gd name="T18" fmla="*/ 47 w 133"/>
                  <a:gd name="T19" fmla="*/ 0 h 137"/>
                  <a:gd name="T20" fmla="*/ 47 w 133"/>
                  <a:gd name="T21" fmla="*/ 7 h 137"/>
                  <a:gd name="T22" fmla="*/ 39 w 133"/>
                  <a:gd name="T23" fmla="*/ 8 h 137"/>
                  <a:gd name="T24" fmla="*/ 34 w 133"/>
                  <a:gd name="T25" fmla="*/ 15 h 137"/>
                  <a:gd name="T26" fmla="*/ 35 w 133"/>
                  <a:gd name="T27" fmla="*/ 20 h 137"/>
                  <a:gd name="T28" fmla="*/ 68 w 133"/>
                  <a:gd name="T29" fmla="*/ 112 h 137"/>
                  <a:gd name="T30" fmla="*/ 70 w 133"/>
                  <a:gd name="T31" fmla="*/ 116 h 137"/>
                  <a:gd name="T32" fmla="*/ 72 w 133"/>
                  <a:gd name="T33" fmla="*/ 113 h 137"/>
                  <a:gd name="T34" fmla="*/ 106 w 133"/>
                  <a:gd name="T35" fmla="*/ 18 h 137"/>
                  <a:gd name="T36" fmla="*/ 106 w 133"/>
                  <a:gd name="T37" fmla="*/ 16 h 137"/>
                  <a:gd name="T38" fmla="*/ 101 w 133"/>
                  <a:gd name="T39" fmla="*/ 7 h 137"/>
                  <a:gd name="T40" fmla="*/ 94 w 133"/>
                  <a:gd name="T41" fmla="*/ 7 h 137"/>
                  <a:gd name="T42" fmla="*/ 94 w 133"/>
                  <a:gd name="T43" fmla="*/ 0 h 137"/>
                  <a:gd name="T44" fmla="*/ 133 w 133"/>
                  <a:gd name="T45" fmla="*/ 0 h 137"/>
                  <a:gd name="T46" fmla="*/ 133 w 133"/>
                  <a:gd name="T47" fmla="*/ 7 h 137"/>
                  <a:gd name="T48" fmla="*/ 130 w 133"/>
                  <a:gd name="T49" fmla="*/ 7 h 137"/>
                  <a:gd name="T50" fmla="*/ 119 w 133"/>
                  <a:gd name="T51" fmla="*/ 16 h 137"/>
                  <a:gd name="T52" fmla="*/ 110 w 133"/>
                  <a:gd name="T53" fmla="*/ 38 h 137"/>
                  <a:gd name="T54" fmla="*/ 74 w 133"/>
                  <a:gd name="T55" fmla="*/ 133 h 137"/>
                  <a:gd name="T56" fmla="*/ 73 w 133"/>
                  <a:gd name="T57" fmla="*/ 13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3" h="137">
                    <a:moveTo>
                      <a:pt x="73" y="137"/>
                    </a:moveTo>
                    <a:cubicBezTo>
                      <a:pt x="69" y="137"/>
                      <a:pt x="66" y="137"/>
                      <a:pt x="64" y="137"/>
                    </a:cubicBezTo>
                    <a:cubicBezTo>
                      <a:pt x="61" y="137"/>
                      <a:pt x="59" y="136"/>
                      <a:pt x="58" y="133"/>
                    </a:cubicBezTo>
                    <a:cubicBezTo>
                      <a:pt x="52" y="115"/>
                      <a:pt x="45" y="98"/>
                      <a:pt x="39" y="80"/>
                    </a:cubicBezTo>
                    <a:cubicBezTo>
                      <a:pt x="31" y="61"/>
                      <a:pt x="24" y="42"/>
                      <a:pt x="17" y="23"/>
                    </a:cubicBezTo>
                    <a:cubicBezTo>
                      <a:pt x="16" y="20"/>
                      <a:pt x="15" y="17"/>
                      <a:pt x="13" y="14"/>
                    </a:cubicBezTo>
                    <a:cubicBezTo>
                      <a:pt x="11" y="10"/>
                      <a:pt x="8" y="8"/>
                      <a:pt x="4" y="7"/>
                    </a:cubicBezTo>
                    <a:cubicBezTo>
                      <a:pt x="3" y="7"/>
                      <a:pt x="2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1" y="0"/>
                      <a:pt x="47" y="0"/>
                    </a:cubicBezTo>
                    <a:cubicBezTo>
                      <a:pt x="47" y="2"/>
                      <a:pt x="47" y="4"/>
                      <a:pt x="47" y="7"/>
                    </a:cubicBezTo>
                    <a:cubicBezTo>
                      <a:pt x="44" y="7"/>
                      <a:pt x="42" y="7"/>
                      <a:pt x="39" y="8"/>
                    </a:cubicBezTo>
                    <a:cubicBezTo>
                      <a:pt x="34" y="8"/>
                      <a:pt x="33" y="10"/>
                      <a:pt x="34" y="15"/>
                    </a:cubicBezTo>
                    <a:cubicBezTo>
                      <a:pt x="34" y="17"/>
                      <a:pt x="35" y="19"/>
                      <a:pt x="35" y="20"/>
                    </a:cubicBezTo>
                    <a:cubicBezTo>
                      <a:pt x="46" y="51"/>
                      <a:pt x="57" y="81"/>
                      <a:pt x="68" y="112"/>
                    </a:cubicBezTo>
                    <a:cubicBezTo>
                      <a:pt x="69" y="113"/>
                      <a:pt x="69" y="114"/>
                      <a:pt x="70" y="116"/>
                    </a:cubicBezTo>
                    <a:cubicBezTo>
                      <a:pt x="71" y="114"/>
                      <a:pt x="71" y="113"/>
                      <a:pt x="72" y="113"/>
                    </a:cubicBezTo>
                    <a:cubicBezTo>
                      <a:pt x="83" y="81"/>
                      <a:pt x="94" y="50"/>
                      <a:pt x="106" y="18"/>
                    </a:cubicBezTo>
                    <a:cubicBezTo>
                      <a:pt x="106" y="17"/>
                      <a:pt x="106" y="17"/>
                      <a:pt x="106" y="16"/>
                    </a:cubicBezTo>
                    <a:cubicBezTo>
                      <a:pt x="107" y="10"/>
                      <a:pt x="106" y="8"/>
                      <a:pt x="101" y="7"/>
                    </a:cubicBezTo>
                    <a:cubicBezTo>
                      <a:pt x="98" y="7"/>
                      <a:pt x="96" y="7"/>
                      <a:pt x="94" y="7"/>
                    </a:cubicBezTo>
                    <a:cubicBezTo>
                      <a:pt x="94" y="4"/>
                      <a:pt x="94" y="2"/>
                      <a:pt x="94" y="0"/>
                    </a:cubicBezTo>
                    <a:cubicBezTo>
                      <a:pt x="106" y="0"/>
                      <a:pt x="119" y="0"/>
                      <a:pt x="133" y="0"/>
                    </a:cubicBezTo>
                    <a:cubicBezTo>
                      <a:pt x="133" y="2"/>
                      <a:pt x="133" y="4"/>
                      <a:pt x="133" y="7"/>
                    </a:cubicBezTo>
                    <a:cubicBezTo>
                      <a:pt x="132" y="7"/>
                      <a:pt x="131" y="7"/>
                      <a:pt x="130" y="7"/>
                    </a:cubicBezTo>
                    <a:cubicBezTo>
                      <a:pt x="124" y="8"/>
                      <a:pt x="121" y="11"/>
                      <a:pt x="119" y="16"/>
                    </a:cubicBezTo>
                    <a:cubicBezTo>
                      <a:pt x="116" y="24"/>
                      <a:pt x="113" y="31"/>
                      <a:pt x="110" y="38"/>
                    </a:cubicBezTo>
                    <a:cubicBezTo>
                      <a:pt x="98" y="70"/>
                      <a:pt x="86" y="101"/>
                      <a:pt x="74" y="133"/>
                    </a:cubicBezTo>
                    <a:cubicBezTo>
                      <a:pt x="74" y="134"/>
                      <a:pt x="73" y="135"/>
                      <a:pt x="73" y="1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31">
                <a:extLst>
                  <a:ext uri="{FF2B5EF4-FFF2-40B4-BE49-F238E27FC236}">
                    <a16:creationId xmlns:a16="http://schemas.microsoft.com/office/drawing/2014/main" id="{2496D022-5723-41CD-A8F4-F3B85467A5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4855" y="3891177"/>
                <a:ext cx="342807" cy="384457"/>
              </a:xfrm>
              <a:custGeom>
                <a:avLst/>
                <a:gdLst>
                  <a:gd name="T0" fmla="*/ 85 w 120"/>
                  <a:gd name="T1" fmla="*/ 127 h 135"/>
                  <a:gd name="T2" fmla="*/ 85 w 120"/>
                  <a:gd name="T3" fmla="*/ 134 h 135"/>
                  <a:gd name="T4" fmla="*/ 35 w 120"/>
                  <a:gd name="T5" fmla="*/ 134 h 135"/>
                  <a:gd name="T6" fmla="*/ 35 w 120"/>
                  <a:gd name="T7" fmla="*/ 127 h 135"/>
                  <a:gd name="T8" fmla="*/ 44 w 120"/>
                  <a:gd name="T9" fmla="*/ 126 h 135"/>
                  <a:gd name="T10" fmla="*/ 50 w 120"/>
                  <a:gd name="T11" fmla="*/ 120 h 135"/>
                  <a:gd name="T12" fmla="*/ 51 w 120"/>
                  <a:gd name="T13" fmla="*/ 113 h 135"/>
                  <a:gd name="T14" fmla="*/ 51 w 120"/>
                  <a:gd name="T15" fmla="*/ 85 h 135"/>
                  <a:gd name="T16" fmla="*/ 50 w 120"/>
                  <a:gd name="T17" fmla="*/ 79 h 135"/>
                  <a:gd name="T18" fmla="*/ 17 w 120"/>
                  <a:gd name="T19" fmla="*/ 19 h 135"/>
                  <a:gd name="T20" fmla="*/ 15 w 120"/>
                  <a:gd name="T21" fmla="*/ 15 h 135"/>
                  <a:gd name="T22" fmla="*/ 3 w 120"/>
                  <a:gd name="T23" fmla="*/ 7 h 135"/>
                  <a:gd name="T24" fmla="*/ 0 w 120"/>
                  <a:gd name="T25" fmla="*/ 7 h 135"/>
                  <a:gd name="T26" fmla="*/ 0 w 120"/>
                  <a:gd name="T27" fmla="*/ 0 h 135"/>
                  <a:gd name="T28" fmla="*/ 48 w 120"/>
                  <a:gd name="T29" fmla="*/ 0 h 135"/>
                  <a:gd name="T30" fmla="*/ 48 w 120"/>
                  <a:gd name="T31" fmla="*/ 7 h 135"/>
                  <a:gd name="T32" fmla="*/ 40 w 120"/>
                  <a:gd name="T33" fmla="*/ 7 h 135"/>
                  <a:gd name="T34" fmla="*/ 36 w 120"/>
                  <a:gd name="T35" fmla="*/ 14 h 135"/>
                  <a:gd name="T36" fmla="*/ 37 w 120"/>
                  <a:gd name="T37" fmla="*/ 18 h 135"/>
                  <a:gd name="T38" fmla="*/ 61 w 120"/>
                  <a:gd name="T39" fmla="*/ 64 h 135"/>
                  <a:gd name="T40" fmla="*/ 63 w 120"/>
                  <a:gd name="T41" fmla="*/ 68 h 135"/>
                  <a:gd name="T42" fmla="*/ 66 w 120"/>
                  <a:gd name="T43" fmla="*/ 64 h 135"/>
                  <a:gd name="T44" fmla="*/ 91 w 120"/>
                  <a:gd name="T45" fmla="*/ 18 h 135"/>
                  <a:gd name="T46" fmla="*/ 93 w 120"/>
                  <a:gd name="T47" fmla="*/ 12 h 135"/>
                  <a:gd name="T48" fmla="*/ 90 w 120"/>
                  <a:gd name="T49" fmla="*/ 8 h 135"/>
                  <a:gd name="T50" fmla="*/ 81 w 120"/>
                  <a:gd name="T51" fmla="*/ 7 h 135"/>
                  <a:gd name="T52" fmla="*/ 81 w 120"/>
                  <a:gd name="T53" fmla="*/ 0 h 135"/>
                  <a:gd name="T54" fmla="*/ 120 w 120"/>
                  <a:gd name="T55" fmla="*/ 0 h 135"/>
                  <a:gd name="T56" fmla="*/ 120 w 120"/>
                  <a:gd name="T57" fmla="*/ 7 h 135"/>
                  <a:gd name="T58" fmla="*/ 115 w 120"/>
                  <a:gd name="T59" fmla="*/ 8 h 135"/>
                  <a:gd name="T60" fmla="*/ 108 w 120"/>
                  <a:gd name="T61" fmla="*/ 12 h 135"/>
                  <a:gd name="T62" fmla="*/ 103 w 120"/>
                  <a:gd name="T63" fmla="*/ 19 h 135"/>
                  <a:gd name="T64" fmla="*/ 71 w 120"/>
                  <a:gd name="T65" fmla="*/ 75 h 135"/>
                  <a:gd name="T66" fmla="*/ 69 w 120"/>
                  <a:gd name="T67" fmla="*/ 82 h 135"/>
                  <a:gd name="T68" fmla="*/ 69 w 120"/>
                  <a:gd name="T69" fmla="*/ 111 h 135"/>
                  <a:gd name="T70" fmla="*/ 69 w 120"/>
                  <a:gd name="T71" fmla="*/ 118 h 135"/>
                  <a:gd name="T72" fmla="*/ 77 w 120"/>
                  <a:gd name="T73" fmla="*/ 126 h 135"/>
                  <a:gd name="T74" fmla="*/ 85 w 120"/>
                  <a:gd name="T75" fmla="*/ 127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0" h="135">
                    <a:moveTo>
                      <a:pt x="85" y="127"/>
                    </a:moveTo>
                    <a:cubicBezTo>
                      <a:pt x="85" y="130"/>
                      <a:pt x="85" y="132"/>
                      <a:pt x="85" y="134"/>
                    </a:cubicBezTo>
                    <a:cubicBezTo>
                      <a:pt x="81" y="135"/>
                      <a:pt x="44" y="135"/>
                      <a:pt x="35" y="134"/>
                    </a:cubicBezTo>
                    <a:cubicBezTo>
                      <a:pt x="35" y="132"/>
                      <a:pt x="35" y="130"/>
                      <a:pt x="35" y="127"/>
                    </a:cubicBezTo>
                    <a:cubicBezTo>
                      <a:pt x="38" y="127"/>
                      <a:pt x="41" y="126"/>
                      <a:pt x="44" y="126"/>
                    </a:cubicBezTo>
                    <a:cubicBezTo>
                      <a:pt x="48" y="126"/>
                      <a:pt x="50" y="124"/>
                      <a:pt x="50" y="120"/>
                    </a:cubicBezTo>
                    <a:cubicBezTo>
                      <a:pt x="51" y="118"/>
                      <a:pt x="51" y="115"/>
                      <a:pt x="51" y="113"/>
                    </a:cubicBezTo>
                    <a:cubicBezTo>
                      <a:pt x="51" y="104"/>
                      <a:pt x="51" y="95"/>
                      <a:pt x="51" y="85"/>
                    </a:cubicBezTo>
                    <a:cubicBezTo>
                      <a:pt x="51" y="83"/>
                      <a:pt x="51" y="81"/>
                      <a:pt x="50" y="79"/>
                    </a:cubicBezTo>
                    <a:cubicBezTo>
                      <a:pt x="39" y="59"/>
                      <a:pt x="28" y="39"/>
                      <a:pt x="17" y="19"/>
                    </a:cubicBezTo>
                    <a:cubicBezTo>
                      <a:pt x="16" y="17"/>
                      <a:pt x="15" y="16"/>
                      <a:pt x="15" y="15"/>
                    </a:cubicBezTo>
                    <a:cubicBezTo>
                      <a:pt x="12" y="10"/>
                      <a:pt x="9" y="7"/>
                      <a:pt x="3" y="7"/>
                    </a:cubicBezTo>
                    <a:cubicBezTo>
                      <a:pt x="2" y="7"/>
                      <a:pt x="1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1" y="0"/>
                      <a:pt x="48" y="0"/>
                    </a:cubicBezTo>
                    <a:cubicBezTo>
                      <a:pt x="48" y="2"/>
                      <a:pt x="48" y="4"/>
                      <a:pt x="48" y="7"/>
                    </a:cubicBezTo>
                    <a:cubicBezTo>
                      <a:pt x="45" y="7"/>
                      <a:pt x="42" y="7"/>
                      <a:pt x="40" y="7"/>
                    </a:cubicBezTo>
                    <a:cubicBezTo>
                      <a:pt x="35" y="8"/>
                      <a:pt x="34" y="10"/>
                      <a:pt x="36" y="14"/>
                    </a:cubicBezTo>
                    <a:cubicBezTo>
                      <a:pt x="36" y="15"/>
                      <a:pt x="37" y="17"/>
                      <a:pt x="37" y="18"/>
                    </a:cubicBezTo>
                    <a:cubicBezTo>
                      <a:pt x="45" y="33"/>
                      <a:pt x="53" y="49"/>
                      <a:pt x="61" y="64"/>
                    </a:cubicBezTo>
                    <a:cubicBezTo>
                      <a:pt x="61" y="65"/>
                      <a:pt x="62" y="66"/>
                      <a:pt x="63" y="68"/>
                    </a:cubicBezTo>
                    <a:cubicBezTo>
                      <a:pt x="64" y="66"/>
                      <a:pt x="65" y="65"/>
                      <a:pt x="66" y="64"/>
                    </a:cubicBezTo>
                    <a:cubicBezTo>
                      <a:pt x="74" y="49"/>
                      <a:pt x="82" y="34"/>
                      <a:pt x="91" y="18"/>
                    </a:cubicBezTo>
                    <a:cubicBezTo>
                      <a:pt x="92" y="16"/>
                      <a:pt x="93" y="14"/>
                      <a:pt x="93" y="12"/>
                    </a:cubicBezTo>
                    <a:cubicBezTo>
                      <a:pt x="94" y="9"/>
                      <a:pt x="93" y="8"/>
                      <a:pt x="90" y="8"/>
                    </a:cubicBezTo>
                    <a:cubicBezTo>
                      <a:pt x="87" y="7"/>
                      <a:pt x="85" y="7"/>
                      <a:pt x="81" y="7"/>
                    </a:cubicBezTo>
                    <a:cubicBezTo>
                      <a:pt x="81" y="4"/>
                      <a:pt x="81" y="2"/>
                      <a:pt x="81" y="0"/>
                    </a:cubicBezTo>
                    <a:cubicBezTo>
                      <a:pt x="94" y="0"/>
                      <a:pt x="107" y="0"/>
                      <a:pt x="120" y="0"/>
                    </a:cubicBezTo>
                    <a:cubicBezTo>
                      <a:pt x="120" y="2"/>
                      <a:pt x="120" y="4"/>
                      <a:pt x="120" y="7"/>
                    </a:cubicBezTo>
                    <a:cubicBezTo>
                      <a:pt x="119" y="7"/>
                      <a:pt x="117" y="7"/>
                      <a:pt x="115" y="8"/>
                    </a:cubicBezTo>
                    <a:cubicBezTo>
                      <a:pt x="112" y="8"/>
                      <a:pt x="109" y="9"/>
                      <a:pt x="108" y="12"/>
                    </a:cubicBezTo>
                    <a:cubicBezTo>
                      <a:pt x="106" y="14"/>
                      <a:pt x="104" y="17"/>
                      <a:pt x="103" y="19"/>
                    </a:cubicBezTo>
                    <a:cubicBezTo>
                      <a:pt x="92" y="38"/>
                      <a:pt x="81" y="56"/>
                      <a:pt x="71" y="75"/>
                    </a:cubicBezTo>
                    <a:cubicBezTo>
                      <a:pt x="69" y="77"/>
                      <a:pt x="68" y="80"/>
                      <a:pt x="69" y="82"/>
                    </a:cubicBezTo>
                    <a:cubicBezTo>
                      <a:pt x="69" y="92"/>
                      <a:pt x="69" y="102"/>
                      <a:pt x="69" y="111"/>
                    </a:cubicBezTo>
                    <a:cubicBezTo>
                      <a:pt x="69" y="114"/>
                      <a:pt x="69" y="116"/>
                      <a:pt x="69" y="118"/>
                    </a:cubicBezTo>
                    <a:cubicBezTo>
                      <a:pt x="70" y="124"/>
                      <a:pt x="71" y="125"/>
                      <a:pt x="77" y="126"/>
                    </a:cubicBezTo>
                    <a:cubicBezTo>
                      <a:pt x="80" y="126"/>
                      <a:pt x="82" y="127"/>
                      <a:pt x="85" y="1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32">
                <a:extLst>
                  <a:ext uri="{FF2B5EF4-FFF2-40B4-BE49-F238E27FC236}">
                    <a16:creationId xmlns:a16="http://schemas.microsoft.com/office/drawing/2014/main" id="{6ED1CA87-E8C4-4AC0-87D6-274BE102A8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14863" y="3878362"/>
                <a:ext cx="329992" cy="394068"/>
              </a:xfrm>
              <a:custGeom>
                <a:avLst/>
                <a:gdLst>
                  <a:gd name="T0" fmla="*/ 108 w 116"/>
                  <a:gd name="T1" fmla="*/ 42 h 139"/>
                  <a:gd name="T2" fmla="*/ 102 w 116"/>
                  <a:gd name="T3" fmla="*/ 29 h 139"/>
                  <a:gd name="T4" fmla="*/ 72 w 116"/>
                  <a:gd name="T5" fmla="*/ 14 h 139"/>
                  <a:gd name="T6" fmla="*/ 67 w 116"/>
                  <a:gd name="T7" fmla="*/ 18 h 139"/>
                  <a:gd name="T8" fmla="*/ 66 w 116"/>
                  <a:gd name="T9" fmla="*/ 24 h 139"/>
                  <a:gd name="T10" fmla="*/ 66 w 116"/>
                  <a:gd name="T11" fmla="*/ 115 h 139"/>
                  <a:gd name="T12" fmla="*/ 67 w 116"/>
                  <a:gd name="T13" fmla="*/ 123 h 139"/>
                  <a:gd name="T14" fmla="*/ 75 w 116"/>
                  <a:gd name="T15" fmla="*/ 131 h 139"/>
                  <a:gd name="T16" fmla="*/ 83 w 116"/>
                  <a:gd name="T17" fmla="*/ 132 h 139"/>
                  <a:gd name="T18" fmla="*/ 83 w 116"/>
                  <a:gd name="T19" fmla="*/ 139 h 139"/>
                  <a:gd name="T20" fmla="*/ 33 w 116"/>
                  <a:gd name="T21" fmla="*/ 139 h 139"/>
                  <a:gd name="T22" fmla="*/ 33 w 116"/>
                  <a:gd name="T23" fmla="*/ 132 h 139"/>
                  <a:gd name="T24" fmla="*/ 41 w 116"/>
                  <a:gd name="T25" fmla="*/ 131 h 139"/>
                  <a:gd name="T26" fmla="*/ 49 w 116"/>
                  <a:gd name="T27" fmla="*/ 123 h 139"/>
                  <a:gd name="T28" fmla="*/ 49 w 116"/>
                  <a:gd name="T29" fmla="*/ 118 h 139"/>
                  <a:gd name="T30" fmla="*/ 49 w 116"/>
                  <a:gd name="T31" fmla="*/ 22 h 139"/>
                  <a:gd name="T32" fmla="*/ 41 w 116"/>
                  <a:gd name="T33" fmla="*/ 14 h 139"/>
                  <a:gd name="T34" fmla="*/ 32 w 116"/>
                  <a:gd name="T35" fmla="*/ 15 h 139"/>
                  <a:gd name="T36" fmla="*/ 18 w 116"/>
                  <a:gd name="T37" fmla="*/ 23 h 139"/>
                  <a:gd name="T38" fmla="*/ 11 w 116"/>
                  <a:gd name="T39" fmla="*/ 36 h 139"/>
                  <a:gd name="T40" fmla="*/ 8 w 116"/>
                  <a:gd name="T41" fmla="*/ 42 h 139"/>
                  <a:gd name="T42" fmla="*/ 0 w 116"/>
                  <a:gd name="T43" fmla="*/ 39 h 139"/>
                  <a:gd name="T44" fmla="*/ 13 w 116"/>
                  <a:gd name="T45" fmla="*/ 0 h 139"/>
                  <a:gd name="T46" fmla="*/ 19 w 116"/>
                  <a:gd name="T47" fmla="*/ 0 h 139"/>
                  <a:gd name="T48" fmla="*/ 21 w 116"/>
                  <a:gd name="T49" fmla="*/ 4 h 139"/>
                  <a:gd name="T50" fmla="*/ 95 w 116"/>
                  <a:gd name="T51" fmla="*/ 4 h 139"/>
                  <a:gd name="T52" fmla="*/ 97 w 116"/>
                  <a:gd name="T53" fmla="*/ 0 h 139"/>
                  <a:gd name="T54" fmla="*/ 103 w 116"/>
                  <a:gd name="T55" fmla="*/ 0 h 139"/>
                  <a:gd name="T56" fmla="*/ 116 w 116"/>
                  <a:gd name="T57" fmla="*/ 39 h 139"/>
                  <a:gd name="T58" fmla="*/ 108 w 116"/>
                  <a:gd name="T59" fmla="*/ 42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6" h="139">
                    <a:moveTo>
                      <a:pt x="108" y="42"/>
                    </a:moveTo>
                    <a:cubicBezTo>
                      <a:pt x="106" y="37"/>
                      <a:pt x="104" y="33"/>
                      <a:pt x="102" y="29"/>
                    </a:cubicBezTo>
                    <a:cubicBezTo>
                      <a:pt x="96" y="17"/>
                      <a:pt x="85" y="13"/>
                      <a:pt x="72" y="14"/>
                    </a:cubicBezTo>
                    <a:cubicBezTo>
                      <a:pt x="68" y="14"/>
                      <a:pt x="67" y="15"/>
                      <a:pt x="67" y="18"/>
                    </a:cubicBezTo>
                    <a:cubicBezTo>
                      <a:pt x="66" y="20"/>
                      <a:pt x="66" y="22"/>
                      <a:pt x="66" y="24"/>
                    </a:cubicBezTo>
                    <a:cubicBezTo>
                      <a:pt x="66" y="54"/>
                      <a:pt x="66" y="85"/>
                      <a:pt x="66" y="115"/>
                    </a:cubicBezTo>
                    <a:cubicBezTo>
                      <a:pt x="66" y="118"/>
                      <a:pt x="67" y="120"/>
                      <a:pt x="67" y="123"/>
                    </a:cubicBezTo>
                    <a:cubicBezTo>
                      <a:pt x="68" y="128"/>
                      <a:pt x="70" y="130"/>
                      <a:pt x="75" y="131"/>
                    </a:cubicBezTo>
                    <a:cubicBezTo>
                      <a:pt x="78" y="131"/>
                      <a:pt x="80" y="132"/>
                      <a:pt x="83" y="132"/>
                    </a:cubicBezTo>
                    <a:cubicBezTo>
                      <a:pt x="83" y="134"/>
                      <a:pt x="83" y="137"/>
                      <a:pt x="83" y="139"/>
                    </a:cubicBezTo>
                    <a:cubicBezTo>
                      <a:pt x="66" y="139"/>
                      <a:pt x="50" y="139"/>
                      <a:pt x="33" y="139"/>
                    </a:cubicBezTo>
                    <a:cubicBezTo>
                      <a:pt x="33" y="137"/>
                      <a:pt x="33" y="135"/>
                      <a:pt x="33" y="132"/>
                    </a:cubicBezTo>
                    <a:cubicBezTo>
                      <a:pt x="36" y="132"/>
                      <a:pt x="39" y="131"/>
                      <a:pt x="41" y="131"/>
                    </a:cubicBezTo>
                    <a:cubicBezTo>
                      <a:pt x="47" y="130"/>
                      <a:pt x="49" y="128"/>
                      <a:pt x="49" y="123"/>
                    </a:cubicBezTo>
                    <a:cubicBezTo>
                      <a:pt x="49" y="121"/>
                      <a:pt x="49" y="120"/>
                      <a:pt x="49" y="118"/>
                    </a:cubicBezTo>
                    <a:cubicBezTo>
                      <a:pt x="49" y="86"/>
                      <a:pt x="49" y="54"/>
                      <a:pt x="49" y="22"/>
                    </a:cubicBezTo>
                    <a:cubicBezTo>
                      <a:pt x="49" y="14"/>
                      <a:pt x="49" y="13"/>
                      <a:pt x="41" y="14"/>
                    </a:cubicBezTo>
                    <a:cubicBezTo>
                      <a:pt x="38" y="14"/>
                      <a:pt x="35" y="14"/>
                      <a:pt x="32" y="15"/>
                    </a:cubicBezTo>
                    <a:cubicBezTo>
                      <a:pt x="26" y="16"/>
                      <a:pt x="21" y="18"/>
                      <a:pt x="18" y="23"/>
                    </a:cubicBezTo>
                    <a:cubicBezTo>
                      <a:pt x="15" y="27"/>
                      <a:pt x="13" y="32"/>
                      <a:pt x="11" y="36"/>
                    </a:cubicBezTo>
                    <a:cubicBezTo>
                      <a:pt x="10" y="38"/>
                      <a:pt x="9" y="40"/>
                      <a:pt x="8" y="42"/>
                    </a:cubicBezTo>
                    <a:cubicBezTo>
                      <a:pt x="5" y="41"/>
                      <a:pt x="3" y="40"/>
                      <a:pt x="0" y="39"/>
                    </a:cubicBezTo>
                    <a:cubicBezTo>
                      <a:pt x="5" y="26"/>
                      <a:pt x="9" y="13"/>
                      <a:pt x="13" y="0"/>
                    </a:cubicBezTo>
                    <a:cubicBezTo>
                      <a:pt x="15" y="0"/>
                      <a:pt x="17" y="0"/>
                      <a:pt x="19" y="0"/>
                    </a:cubicBezTo>
                    <a:cubicBezTo>
                      <a:pt x="20" y="1"/>
                      <a:pt x="20" y="3"/>
                      <a:pt x="21" y="4"/>
                    </a:cubicBezTo>
                    <a:cubicBezTo>
                      <a:pt x="46" y="4"/>
                      <a:pt x="70" y="4"/>
                      <a:pt x="95" y="4"/>
                    </a:cubicBezTo>
                    <a:cubicBezTo>
                      <a:pt x="95" y="3"/>
                      <a:pt x="96" y="1"/>
                      <a:pt x="97" y="0"/>
                    </a:cubicBezTo>
                    <a:cubicBezTo>
                      <a:pt x="98" y="0"/>
                      <a:pt x="100" y="0"/>
                      <a:pt x="103" y="0"/>
                    </a:cubicBezTo>
                    <a:cubicBezTo>
                      <a:pt x="107" y="13"/>
                      <a:pt x="112" y="26"/>
                      <a:pt x="116" y="39"/>
                    </a:cubicBezTo>
                    <a:cubicBezTo>
                      <a:pt x="113" y="40"/>
                      <a:pt x="111" y="41"/>
                      <a:pt x="108" y="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33">
                <a:extLst>
                  <a:ext uri="{FF2B5EF4-FFF2-40B4-BE49-F238E27FC236}">
                    <a16:creationId xmlns:a16="http://schemas.microsoft.com/office/drawing/2014/main" id="{8AF2007B-F804-4B7C-8C23-2DCB5C77B9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5150" y="3891177"/>
                <a:ext cx="140967" cy="381253"/>
              </a:xfrm>
              <a:custGeom>
                <a:avLst/>
                <a:gdLst>
                  <a:gd name="T0" fmla="*/ 0 w 50"/>
                  <a:gd name="T1" fmla="*/ 134 h 134"/>
                  <a:gd name="T2" fmla="*/ 0 w 50"/>
                  <a:gd name="T3" fmla="*/ 127 h 134"/>
                  <a:gd name="T4" fmla="*/ 9 w 50"/>
                  <a:gd name="T5" fmla="*/ 126 h 134"/>
                  <a:gd name="T6" fmla="*/ 16 w 50"/>
                  <a:gd name="T7" fmla="*/ 119 h 134"/>
                  <a:gd name="T8" fmla="*/ 16 w 50"/>
                  <a:gd name="T9" fmla="*/ 113 h 134"/>
                  <a:gd name="T10" fmla="*/ 16 w 50"/>
                  <a:gd name="T11" fmla="*/ 21 h 134"/>
                  <a:gd name="T12" fmla="*/ 16 w 50"/>
                  <a:gd name="T13" fmla="*/ 13 h 134"/>
                  <a:gd name="T14" fmla="*/ 9 w 50"/>
                  <a:gd name="T15" fmla="*/ 8 h 134"/>
                  <a:gd name="T16" fmla="*/ 1 w 50"/>
                  <a:gd name="T17" fmla="*/ 7 h 134"/>
                  <a:gd name="T18" fmla="*/ 1 w 50"/>
                  <a:gd name="T19" fmla="*/ 0 h 134"/>
                  <a:gd name="T20" fmla="*/ 49 w 50"/>
                  <a:gd name="T21" fmla="*/ 0 h 134"/>
                  <a:gd name="T22" fmla="*/ 49 w 50"/>
                  <a:gd name="T23" fmla="*/ 7 h 134"/>
                  <a:gd name="T24" fmla="*/ 42 w 50"/>
                  <a:gd name="T25" fmla="*/ 8 h 134"/>
                  <a:gd name="T26" fmla="*/ 34 w 50"/>
                  <a:gd name="T27" fmla="*/ 15 h 134"/>
                  <a:gd name="T28" fmla="*/ 33 w 50"/>
                  <a:gd name="T29" fmla="*/ 23 h 134"/>
                  <a:gd name="T30" fmla="*/ 33 w 50"/>
                  <a:gd name="T31" fmla="*/ 113 h 134"/>
                  <a:gd name="T32" fmla="*/ 46 w 50"/>
                  <a:gd name="T33" fmla="*/ 127 h 134"/>
                  <a:gd name="T34" fmla="*/ 49 w 50"/>
                  <a:gd name="T35" fmla="*/ 127 h 134"/>
                  <a:gd name="T36" fmla="*/ 50 w 50"/>
                  <a:gd name="T37" fmla="*/ 131 h 134"/>
                  <a:gd name="T38" fmla="*/ 49 w 50"/>
                  <a:gd name="T39" fmla="*/ 134 h 134"/>
                  <a:gd name="T40" fmla="*/ 0 w 50"/>
                  <a:gd name="T41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4">
                    <a:moveTo>
                      <a:pt x="0" y="134"/>
                    </a:move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6" y="127"/>
                      <a:pt x="9" y="126"/>
                    </a:cubicBezTo>
                    <a:cubicBezTo>
                      <a:pt x="13" y="125"/>
                      <a:pt x="15" y="124"/>
                      <a:pt x="16" y="119"/>
                    </a:cubicBezTo>
                    <a:cubicBezTo>
                      <a:pt x="16" y="117"/>
                      <a:pt x="16" y="115"/>
                      <a:pt x="16" y="113"/>
                    </a:cubicBezTo>
                    <a:cubicBezTo>
                      <a:pt x="16" y="82"/>
                      <a:pt x="16" y="52"/>
                      <a:pt x="16" y="21"/>
                    </a:cubicBezTo>
                    <a:cubicBezTo>
                      <a:pt x="16" y="18"/>
                      <a:pt x="16" y="16"/>
                      <a:pt x="16" y="13"/>
                    </a:cubicBezTo>
                    <a:cubicBezTo>
                      <a:pt x="15" y="10"/>
                      <a:pt x="13" y="8"/>
                      <a:pt x="9" y="8"/>
                    </a:cubicBezTo>
                    <a:cubicBezTo>
                      <a:pt x="6" y="7"/>
                      <a:pt x="4" y="7"/>
                      <a:pt x="1" y="7"/>
                    </a:cubicBezTo>
                    <a:cubicBezTo>
                      <a:pt x="1" y="4"/>
                      <a:pt x="1" y="2"/>
                      <a:pt x="1" y="0"/>
                    </a:cubicBezTo>
                    <a:cubicBezTo>
                      <a:pt x="17" y="0"/>
                      <a:pt x="33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7" y="7"/>
                      <a:pt x="44" y="7"/>
                      <a:pt x="42" y="8"/>
                    </a:cubicBezTo>
                    <a:cubicBezTo>
                      <a:pt x="38" y="8"/>
                      <a:pt x="35" y="10"/>
                      <a:pt x="34" y="15"/>
                    </a:cubicBezTo>
                    <a:cubicBezTo>
                      <a:pt x="34" y="17"/>
                      <a:pt x="33" y="20"/>
                      <a:pt x="33" y="23"/>
                    </a:cubicBezTo>
                    <a:cubicBezTo>
                      <a:pt x="33" y="53"/>
                      <a:pt x="33" y="83"/>
                      <a:pt x="33" y="113"/>
                    </a:cubicBezTo>
                    <a:cubicBezTo>
                      <a:pt x="33" y="124"/>
                      <a:pt x="36" y="126"/>
                      <a:pt x="46" y="127"/>
                    </a:cubicBezTo>
                    <a:cubicBezTo>
                      <a:pt x="47" y="127"/>
                      <a:pt x="48" y="127"/>
                      <a:pt x="49" y="127"/>
                    </a:cubicBezTo>
                    <a:cubicBezTo>
                      <a:pt x="49" y="128"/>
                      <a:pt x="50" y="129"/>
                      <a:pt x="50" y="131"/>
                    </a:cubicBezTo>
                    <a:cubicBezTo>
                      <a:pt x="50" y="132"/>
                      <a:pt x="49" y="133"/>
                      <a:pt x="49" y="134"/>
                    </a:cubicBezTo>
                    <a:cubicBezTo>
                      <a:pt x="33" y="134"/>
                      <a:pt x="17" y="134"/>
                      <a:pt x="0" y="1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34">
                <a:extLst>
                  <a:ext uri="{FF2B5EF4-FFF2-40B4-BE49-F238E27FC236}">
                    <a16:creationId xmlns:a16="http://schemas.microsoft.com/office/drawing/2014/main" id="{CC6844D1-946D-4BD6-8E4D-EB03ED59D0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4673" y="3891177"/>
                <a:ext cx="137764" cy="384457"/>
              </a:xfrm>
              <a:custGeom>
                <a:avLst/>
                <a:gdLst>
                  <a:gd name="T0" fmla="*/ 0 w 49"/>
                  <a:gd name="T1" fmla="*/ 7 h 135"/>
                  <a:gd name="T2" fmla="*/ 0 w 49"/>
                  <a:gd name="T3" fmla="*/ 0 h 135"/>
                  <a:gd name="T4" fmla="*/ 49 w 49"/>
                  <a:gd name="T5" fmla="*/ 0 h 135"/>
                  <a:gd name="T6" fmla="*/ 49 w 49"/>
                  <a:gd name="T7" fmla="*/ 7 h 135"/>
                  <a:gd name="T8" fmla="*/ 42 w 49"/>
                  <a:gd name="T9" fmla="*/ 8 h 135"/>
                  <a:gd name="T10" fmla="*/ 34 w 49"/>
                  <a:gd name="T11" fmla="*/ 15 h 135"/>
                  <a:gd name="T12" fmla="*/ 33 w 49"/>
                  <a:gd name="T13" fmla="*/ 23 h 135"/>
                  <a:gd name="T14" fmla="*/ 33 w 49"/>
                  <a:gd name="T15" fmla="*/ 113 h 135"/>
                  <a:gd name="T16" fmla="*/ 46 w 49"/>
                  <a:gd name="T17" fmla="*/ 127 h 135"/>
                  <a:gd name="T18" fmla="*/ 49 w 49"/>
                  <a:gd name="T19" fmla="*/ 127 h 135"/>
                  <a:gd name="T20" fmla="*/ 49 w 49"/>
                  <a:gd name="T21" fmla="*/ 134 h 135"/>
                  <a:gd name="T22" fmla="*/ 0 w 49"/>
                  <a:gd name="T23" fmla="*/ 134 h 135"/>
                  <a:gd name="T24" fmla="*/ 0 w 49"/>
                  <a:gd name="T25" fmla="*/ 127 h 135"/>
                  <a:gd name="T26" fmla="*/ 7 w 49"/>
                  <a:gd name="T27" fmla="*/ 126 h 135"/>
                  <a:gd name="T28" fmla="*/ 16 w 49"/>
                  <a:gd name="T29" fmla="*/ 118 h 135"/>
                  <a:gd name="T30" fmla="*/ 16 w 49"/>
                  <a:gd name="T31" fmla="*/ 113 h 135"/>
                  <a:gd name="T32" fmla="*/ 16 w 49"/>
                  <a:gd name="T33" fmla="*/ 20 h 135"/>
                  <a:gd name="T34" fmla="*/ 15 w 49"/>
                  <a:gd name="T35" fmla="*/ 13 h 135"/>
                  <a:gd name="T36" fmla="*/ 9 w 49"/>
                  <a:gd name="T37" fmla="*/ 8 h 135"/>
                  <a:gd name="T38" fmla="*/ 0 w 49"/>
                  <a:gd name="T39" fmla="*/ 7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9" h="135">
                    <a:moveTo>
                      <a:pt x="0" y="7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2" y="8"/>
                    </a:cubicBezTo>
                    <a:cubicBezTo>
                      <a:pt x="37" y="8"/>
                      <a:pt x="35" y="10"/>
                      <a:pt x="34" y="15"/>
                    </a:cubicBezTo>
                    <a:cubicBezTo>
                      <a:pt x="33" y="18"/>
                      <a:pt x="33" y="20"/>
                      <a:pt x="33" y="23"/>
                    </a:cubicBezTo>
                    <a:cubicBezTo>
                      <a:pt x="33" y="53"/>
                      <a:pt x="33" y="83"/>
                      <a:pt x="33" y="113"/>
                    </a:cubicBezTo>
                    <a:cubicBezTo>
                      <a:pt x="33" y="124"/>
                      <a:pt x="35" y="126"/>
                      <a:pt x="46" y="127"/>
                    </a:cubicBezTo>
                    <a:cubicBezTo>
                      <a:pt x="47" y="127"/>
                      <a:pt x="48" y="127"/>
                      <a:pt x="49" y="127"/>
                    </a:cubicBezTo>
                    <a:cubicBezTo>
                      <a:pt x="49" y="129"/>
                      <a:pt x="49" y="132"/>
                      <a:pt x="49" y="134"/>
                    </a:cubicBezTo>
                    <a:cubicBezTo>
                      <a:pt x="45" y="135"/>
                      <a:pt x="9" y="135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5" y="127"/>
                      <a:pt x="7" y="126"/>
                    </a:cubicBezTo>
                    <a:cubicBezTo>
                      <a:pt x="13" y="126"/>
                      <a:pt x="15" y="124"/>
                      <a:pt x="16" y="118"/>
                    </a:cubicBezTo>
                    <a:cubicBezTo>
                      <a:pt x="16" y="117"/>
                      <a:pt x="16" y="115"/>
                      <a:pt x="16" y="113"/>
                    </a:cubicBezTo>
                    <a:cubicBezTo>
                      <a:pt x="16" y="82"/>
                      <a:pt x="16" y="51"/>
                      <a:pt x="16" y="20"/>
                    </a:cubicBezTo>
                    <a:cubicBezTo>
                      <a:pt x="16" y="18"/>
                      <a:pt x="15" y="16"/>
                      <a:pt x="15" y="13"/>
                    </a:cubicBezTo>
                    <a:cubicBezTo>
                      <a:pt x="14" y="10"/>
                      <a:pt x="12" y="8"/>
                      <a:pt x="9" y="8"/>
                    </a:cubicBezTo>
                    <a:cubicBezTo>
                      <a:pt x="6" y="7"/>
                      <a:pt x="3" y="7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35">
                <a:extLst>
                  <a:ext uri="{FF2B5EF4-FFF2-40B4-BE49-F238E27FC236}">
                    <a16:creationId xmlns:a16="http://schemas.microsoft.com/office/drawing/2014/main" id="{730043B8-DE20-4525-AE0C-A8E50F80B4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5879" y="3891177"/>
                <a:ext cx="137764" cy="381253"/>
              </a:xfrm>
              <a:custGeom>
                <a:avLst/>
                <a:gdLst>
                  <a:gd name="T0" fmla="*/ 0 w 49"/>
                  <a:gd name="T1" fmla="*/ 7 h 134"/>
                  <a:gd name="T2" fmla="*/ 0 w 49"/>
                  <a:gd name="T3" fmla="*/ 0 h 134"/>
                  <a:gd name="T4" fmla="*/ 49 w 49"/>
                  <a:gd name="T5" fmla="*/ 0 h 134"/>
                  <a:gd name="T6" fmla="*/ 49 w 49"/>
                  <a:gd name="T7" fmla="*/ 7 h 134"/>
                  <a:gd name="T8" fmla="*/ 42 w 49"/>
                  <a:gd name="T9" fmla="*/ 8 h 134"/>
                  <a:gd name="T10" fmla="*/ 34 w 49"/>
                  <a:gd name="T11" fmla="*/ 15 h 134"/>
                  <a:gd name="T12" fmla="*/ 33 w 49"/>
                  <a:gd name="T13" fmla="*/ 23 h 134"/>
                  <a:gd name="T14" fmla="*/ 33 w 49"/>
                  <a:gd name="T15" fmla="*/ 112 h 134"/>
                  <a:gd name="T16" fmla="*/ 34 w 49"/>
                  <a:gd name="T17" fmla="*/ 120 h 134"/>
                  <a:gd name="T18" fmla="*/ 40 w 49"/>
                  <a:gd name="T19" fmla="*/ 126 h 134"/>
                  <a:gd name="T20" fmla="*/ 49 w 49"/>
                  <a:gd name="T21" fmla="*/ 127 h 134"/>
                  <a:gd name="T22" fmla="*/ 49 w 49"/>
                  <a:gd name="T23" fmla="*/ 134 h 134"/>
                  <a:gd name="T24" fmla="*/ 0 w 49"/>
                  <a:gd name="T25" fmla="*/ 134 h 134"/>
                  <a:gd name="T26" fmla="*/ 0 w 49"/>
                  <a:gd name="T27" fmla="*/ 127 h 134"/>
                  <a:gd name="T28" fmla="*/ 8 w 49"/>
                  <a:gd name="T29" fmla="*/ 126 h 134"/>
                  <a:gd name="T30" fmla="*/ 15 w 49"/>
                  <a:gd name="T31" fmla="*/ 119 h 134"/>
                  <a:gd name="T32" fmla="*/ 16 w 49"/>
                  <a:gd name="T33" fmla="*/ 110 h 134"/>
                  <a:gd name="T34" fmla="*/ 16 w 49"/>
                  <a:gd name="T35" fmla="*/ 25 h 134"/>
                  <a:gd name="T36" fmla="*/ 15 w 49"/>
                  <a:gd name="T37" fmla="*/ 15 h 134"/>
                  <a:gd name="T38" fmla="*/ 8 w 49"/>
                  <a:gd name="T39" fmla="*/ 8 h 134"/>
                  <a:gd name="T40" fmla="*/ 0 w 49"/>
                  <a:gd name="T41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" h="134">
                    <a:moveTo>
                      <a:pt x="0" y="7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2" y="8"/>
                    </a:cubicBezTo>
                    <a:cubicBezTo>
                      <a:pt x="37" y="8"/>
                      <a:pt x="34" y="10"/>
                      <a:pt x="34" y="15"/>
                    </a:cubicBezTo>
                    <a:cubicBezTo>
                      <a:pt x="33" y="18"/>
                      <a:pt x="33" y="21"/>
                      <a:pt x="33" y="23"/>
                    </a:cubicBezTo>
                    <a:cubicBezTo>
                      <a:pt x="33" y="53"/>
                      <a:pt x="33" y="83"/>
                      <a:pt x="33" y="112"/>
                    </a:cubicBezTo>
                    <a:cubicBezTo>
                      <a:pt x="33" y="115"/>
                      <a:pt x="33" y="118"/>
                      <a:pt x="34" y="120"/>
                    </a:cubicBezTo>
                    <a:cubicBezTo>
                      <a:pt x="34" y="124"/>
                      <a:pt x="36" y="126"/>
                      <a:pt x="40" y="126"/>
                    </a:cubicBezTo>
                    <a:cubicBezTo>
                      <a:pt x="43" y="126"/>
                      <a:pt x="45" y="127"/>
                      <a:pt x="49" y="127"/>
                    </a:cubicBezTo>
                    <a:cubicBezTo>
                      <a:pt x="49" y="129"/>
                      <a:pt x="49" y="132"/>
                      <a:pt x="49" y="134"/>
                    </a:cubicBezTo>
                    <a:cubicBezTo>
                      <a:pt x="33" y="134"/>
                      <a:pt x="16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6" y="127"/>
                      <a:pt x="8" y="126"/>
                    </a:cubicBezTo>
                    <a:cubicBezTo>
                      <a:pt x="13" y="125"/>
                      <a:pt x="15" y="123"/>
                      <a:pt x="15" y="119"/>
                    </a:cubicBezTo>
                    <a:cubicBezTo>
                      <a:pt x="16" y="116"/>
                      <a:pt x="16" y="113"/>
                      <a:pt x="16" y="110"/>
                    </a:cubicBezTo>
                    <a:cubicBezTo>
                      <a:pt x="16" y="81"/>
                      <a:pt x="16" y="53"/>
                      <a:pt x="16" y="25"/>
                    </a:cubicBezTo>
                    <a:cubicBezTo>
                      <a:pt x="16" y="21"/>
                      <a:pt x="16" y="18"/>
                      <a:pt x="15" y="15"/>
                    </a:cubicBezTo>
                    <a:cubicBezTo>
                      <a:pt x="15" y="10"/>
                      <a:pt x="13" y="8"/>
                      <a:pt x="8" y="8"/>
                    </a:cubicBezTo>
                    <a:cubicBezTo>
                      <a:pt x="5" y="7"/>
                      <a:pt x="3" y="7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A19D5EA6-14B0-4D45-B23D-1085BD84EE19}"/>
                </a:ext>
              </a:extLst>
            </p:cNvPr>
            <p:cNvGrpSpPr/>
            <p:nvPr/>
          </p:nvGrpSpPr>
          <p:grpSpPr>
            <a:xfrm>
              <a:off x="5677149" y="582107"/>
              <a:ext cx="1740187" cy="497339"/>
              <a:chOff x="4606634" y="2048989"/>
              <a:chExt cx="5593843" cy="1598699"/>
            </a:xfrm>
            <a:solidFill>
              <a:srgbClr val="8B0012">
                <a:alpha val="80000"/>
              </a:srgbClr>
            </a:solidFill>
          </p:grpSpPr>
          <p:sp>
            <p:nvSpPr>
              <p:cNvPr id="40" name="Freeform 9">
                <a:extLst>
                  <a:ext uri="{FF2B5EF4-FFF2-40B4-BE49-F238E27FC236}">
                    <a16:creationId xmlns:a16="http://schemas.microsoft.com/office/drawing/2014/main" id="{875B2159-A8E3-413A-8622-E86708C373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74578" y="2071415"/>
                <a:ext cx="925899" cy="1034829"/>
              </a:xfrm>
              <a:custGeom>
                <a:avLst/>
                <a:gdLst>
                  <a:gd name="T0" fmla="*/ 324 w 325"/>
                  <a:gd name="T1" fmla="*/ 106 h 363"/>
                  <a:gd name="T2" fmla="*/ 283 w 325"/>
                  <a:gd name="T3" fmla="*/ 179 h 363"/>
                  <a:gd name="T4" fmla="*/ 247 w 325"/>
                  <a:gd name="T5" fmla="*/ 214 h 363"/>
                  <a:gd name="T6" fmla="*/ 241 w 325"/>
                  <a:gd name="T7" fmla="*/ 228 h 363"/>
                  <a:gd name="T8" fmla="*/ 271 w 325"/>
                  <a:gd name="T9" fmla="*/ 230 h 363"/>
                  <a:gd name="T10" fmla="*/ 282 w 325"/>
                  <a:gd name="T11" fmla="*/ 240 h 363"/>
                  <a:gd name="T12" fmla="*/ 269 w 325"/>
                  <a:gd name="T13" fmla="*/ 277 h 363"/>
                  <a:gd name="T14" fmla="*/ 223 w 325"/>
                  <a:gd name="T15" fmla="*/ 316 h 363"/>
                  <a:gd name="T16" fmla="*/ 176 w 325"/>
                  <a:gd name="T17" fmla="*/ 340 h 363"/>
                  <a:gd name="T18" fmla="*/ 160 w 325"/>
                  <a:gd name="T19" fmla="*/ 339 h 363"/>
                  <a:gd name="T20" fmla="*/ 165 w 325"/>
                  <a:gd name="T21" fmla="*/ 329 h 363"/>
                  <a:gd name="T22" fmla="*/ 195 w 325"/>
                  <a:gd name="T23" fmla="*/ 302 h 363"/>
                  <a:gd name="T24" fmla="*/ 214 w 325"/>
                  <a:gd name="T25" fmla="*/ 282 h 363"/>
                  <a:gd name="T26" fmla="*/ 223 w 325"/>
                  <a:gd name="T27" fmla="*/ 265 h 363"/>
                  <a:gd name="T28" fmla="*/ 220 w 325"/>
                  <a:gd name="T29" fmla="*/ 257 h 363"/>
                  <a:gd name="T30" fmla="*/ 179 w 325"/>
                  <a:gd name="T31" fmla="*/ 289 h 363"/>
                  <a:gd name="T32" fmla="*/ 106 w 325"/>
                  <a:gd name="T33" fmla="*/ 335 h 363"/>
                  <a:gd name="T34" fmla="*/ 20 w 325"/>
                  <a:gd name="T35" fmla="*/ 363 h 363"/>
                  <a:gd name="T36" fmla="*/ 4 w 325"/>
                  <a:gd name="T37" fmla="*/ 360 h 363"/>
                  <a:gd name="T38" fmla="*/ 78 w 325"/>
                  <a:gd name="T39" fmla="*/ 306 h 363"/>
                  <a:gd name="T40" fmla="*/ 102 w 325"/>
                  <a:gd name="T41" fmla="*/ 295 h 363"/>
                  <a:gd name="T42" fmla="*/ 208 w 325"/>
                  <a:gd name="T43" fmla="*/ 238 h 363"/>
                  <a:gd name="T44" fmla="*/ 207 w 325"/>
                  <a:gd name="T45" fmla="*/ 232 h 363"/>
                  <a:gd name="T46" fmla="*/ 171 w 325"/>
                  <a:gd name="T47" fmla="*/ 243 h 363"/>
                  <a:gd name="T48" fmla="*/ 163 w 325"/>
                  <a:gd name="T49" fmla="*/ 239 h 363"/>
                  <a:gd name="T50" fmla="*/ 170 w 325"/>
                  <a:gd name="T51" fmla="*/ 226 h 363"/>
                  <a:gd name="T52" fmla="*/ 154 w 325"/>
                  <a:gd name="T53" fmla="*/ 206 h 363"/>
                  <a:gd name="T54" fmla="*/ 122 w 325"/>
                  <a:gd name="T55" fmla="*/ 224 h 363"/>
                  <a:gd name="T56" fmla="*/ 99 w 325"/>
                  <a:gd name="T57" fmla="*/ 236 h 363"/>
                  <a:gd name="T58" fmla="*/ 100 w 325"/>
                  <a:gd name="T59" fmla="*/ 222 h 363"/>
                  <a:gd name="T60" fmla="*/ 116 w 325"/>
                  <a:gd name="T61" fmla="*/ 204 h 363"/>
                  <a:gd name="T62" fmla="*/ 118 w 325"/>
                  <a:gd name="T63" fmla="*/ 183 h 363"/>
                  <a:gd name="T64" fmla="*/ 116 w 325"/>
                  <a:gd name="T65" fmla="*/ 174 h 363"/>
                  <a:gd name="T66" fmla="*/ 143 w 325"/>
                  <a:gd name="T67" fmla="*/ 167 h 363"/>
                  <a:gd name="T68" fmla="*/ 158 w 325"/>
                  <a:gd name="T69" fmla="*/ 145 h 363"/>
                  <a:gd name="T70" fmla="*/ 147 w 325"/>
                  <a:gd name="T71" fmla="*/ 144 h 363"/>
                  <a:gd name="T72" fmla="*/ 132 w 325"/>
                  <a:gd name="T73" fmla="*/ 141 h 363"/>
                  <a:gd name="T74" fmla="*/ 141 w 325"/>
                  <a:gd name="T75" fmla="*/ 129 h 363"/>
                  <a:gd name="T76" fmla="*/ 140 w 325"/>
                  <a:gd name="T77" fmla="*/ 115 h 363"/>
                  <a:gd name="T78" fmla="*/ 112 w 325"/>
                  <a:gd name="T79" fmla="*/ 96 h 363"/>
                  <a:gd name="T80" fmla="*/ 127 w 325"/>
                  <a:gd name="T81" fmla="*/ 92 h 363"/>
                  <a:gd name="T82" fmla="*/ 167 w 325"/>
                  <a:gd name="T83" fmla="*/ 81 h 363"/>
                  <a:gd name="T84" fmla="*/ 203 w 325"/>
                  <a:gd name="T85" fmla="*/ 36 h 363"/>
                  <a:gd name="T86" fmla="*/ 204 w 325"/>
                  <a:gd name="T87" fmla="*/ 10 h 363"/>
                  <a:gd name="T88" fmla="*/ 216 w 325"/>
                  <a:gd name="T89" fmla="*/ 3 h 363"/>
                  <a:gd name="T90" fmla="*/ 224 w 325"/>
                  <a:gd name="T91" fmla="*/ 56 h 363"/>
                  <a:gd name="T92" fmla="*/ 205 w 325"/>
                  <a:gd name="T93" fmla="*/ 91 h 363"/>
                  <a:gd name="T94" fmla="*/ 208 w 325"/>
                  <a:gd name="T95" fmla="*/ 105 h 363"/>
                  <a:gd name="T96" fmla="*/ 267 w 325"/>
                  <a:gd name="T97" fmla="*/ 87 h 363"/>
                  <a:gd name="T98" fmla="*/ 297 w 325"/>
                  <a:gd name="T99" fmla="*/ 85 h 363"/>
                  <a:gd name="T100" fmla="*/ 309 w 325"/>
                  <a:gd name="T101" fmla="*/ 86 h 363"/>
                  <a:gd name="T102" fmla="*/ 325 w 325"/>
                  <a:gd name="T103" fmla="*/ 104 h 363"/>
                  <a:gd name="T104" fmla="*/ 198 w 325"/>
                  <a:gd name="T105" fmla="*/ 126 h 363"/>
                  <a:gd name="T106" fmla="*/ 164 w 325"/>
                  <a:gd name="T107" fmla="*/ 175 h 363"/>
                  <a:gd name="T108" fmla="*/ 181 w 325"/>
                  <a:gd name="T109" fmla="*/ 191 h 363"/>
                  <a:gd name="T110" fmla="*/ 186 w 325"/>
                  <a:gd name="T111" fmla="*/ 173 h 363"/>
                  <a:gd name="T112" fmla="*/ 199 w 325"/>
                  <a:gd name="T113" fmla="*/ 170 h 363"/>
                  <a:gd name="T114" fmla="*/ 206 w 325"/>
                  <a:gd name="T115" fmla="*/ 204 h 363"/>
                  <a:gd name="T116" fmla="*/ 217 w 325"/>
                  <a:gd name="T117" fmla="*/ 206 h 363"/>
                  <a:gd name="T118" fmla="*/ 229 w 325"/>
                  <a:gd name="T119" fmla="*/ 188 h 363"/>
                  <a:gd name="T120" fmla="*/ 261 w 325"/>
                  <a:gd name="T121" fmla="*/ 141 h 363"/>
                  <a:gd name="T122" fmla="*/ 250 w 325"/>
                  <a:gd name="T123" fmla="*/ 134 h 363"/>
                  <a:gd name="T124" fmla="*/ 206 w 325"/>
                  <a:gd name="T125" fmla="*/ 12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25" h="363">
                    <a:moveTo>
                      <a:pt x="325" y="104"/>
                    </a:moveTo>
                    <a:cubicBezTo>
                      <a:pt x="325" y="104"/>
                      <a:pt x="324" y="105"/>
                      <a:pt x="324" y="106"/>
                    </a:cubicBezTo>
                    <a:cubicBezTo>
                      <a:pt x="323" y="108"/>
                      <a:pt x="323" y="111"/>
                      <a:pt x="322" y="114"/>
                    </a:cubicBezTo>
                    <a:cubicBezTo>
                      <a:pt x="312" y="138"/>
                      <a:pt x="300" y="160"/>
                      <a:pt x="283" y="179"/>
                    </a:cubicBezTo>
                    <a:cubicBezTo>
                      <a:pt x="275" y="188"/>
                      <a:pt x="267" y="197"/>
                      <a:pt x="259" y="205"/>
                    </a:cubicBezTo>
                    <a:cubicBezTo>
                      <a:pt x="255" y="209"/>
                      <a:pt x="251" y="211"/>
                      <a:pt x="247" y="214"/>
                    </a:cubicBezTo>
                    <a:cubicBezTo>
                      <a:pt x="244" y="217"/>
                      <a:pt x="241" y="219"/>
                      <a:pt x="239" y="223"/>
                    </a:cubicBezTo>
                    <a:cubicBezTo>
                      <a:pt x="237" y="226"/>
                      <a:pt x="238" y="227"/>
                      <a:pt x="241" y="228"/>
                    </a:cubicBezTo>
                    <a:cubicBezTo>
                      <a:pt x="243" y="228"/>
                      <a:pt x="245" y="228"/>
                      <a:pt x="246" y="228"/>
                    </a:cubicBezTo>
                    <a:cubicBezTo>
                      <a:pt x="255" y="229"/>
                      <a:pt x="263" y="230"/>
                      <a:pt x="271" y="230"/>
                    </a:cubicBezTo>
                    <a:cubicBezTo>
                      <a:pt x="272" y="230"/>
                      <a:pt x="274" y="231"/>
                      <a:pt x="275" y="231"/>
                    </a:cubicBezTo>
                    <a:cubicBezTo>
                      <a:pt x="280" y="233"/>
                      <a:pt x="282" y="235"/>
                      <a:pt x="282" y="240"/>
                    </a:cubicBezTo>
                    <a:cubicBezTo>
                      <a:pt x="283" y="247"/>
                      <a:pt x="282" y="253"/>
                      <a:pt x="279" y="259"/>
                    </a:cubicBezTo>
                    <a:cubicBezTo>
                      <a:pt x="277" y="265"/>
                      <a:pt x="273" y="271"/>
                      <a:pt x="269" y="277"/>
                    </a:cubicBezTo>
                    <a:cubicBezTo>
                      <a:pt x="260" y="289"/>
                      <a:pt x="248" y="298"/>
                      <a:pt x="237" y="307"/>
                    </a:cubicBezTo>
                    <a:cubicBezTo>
                      <a:pt x="233" y="311"/>
                      <a:pt x="228" y="314"/>
                      <a:pt x="223" y="316"/>
                    </a:cubicBezTo>
                    <a:cubicBezTo>
                      <a:pt x="213" y="321"/>
                      <a:pt x="203" y="327"/>
                      <a:pt x="193" y="332"/>
                    </a:cubicBezTo>
                    <a:cubicBezTo>
                      <a:pt x="187" y="334"/>
                      <a:pt x="182" y="337"/>
                      <a:pt x="176" y="340"/>
                    </a:cubicBezTo>
                    <a:cubicBezTo>
                      <a:pt x="173" y="341"/>
                      <a:pt x="169" y="341"/>
                      <a:pt x="166" y="342"/>
                    </a:cubicBezTo>
                    <a:cubicBezTo>
                      <a:pt x="164" y="342"/>
                      <a:pt x="161" y="341"/>
                      <a:pt x="160" y="339"/>
                    </a:cubicBezTo>
                    <a:cubicBezTo>
                      <a:pt x="159" y="337"/>
                      <a:pt x="160" y="335"/>
                      <a:pt x="162" y="333"/>
                    </a:cubicBezTo>
                    <a:cubicBezTo>
                      <a:pt x="163" y="332"/>
                      <a:pt x="164" y="330"/>
                      <a:pt x="165" y="329"/>
                    </a:cubicBezTo>
                    <a:cubicBezTo>
                      <a:pt x="173" y="323"/>
                      <a:pt x="181" y="316"/>
                      <a:pt x="189" y="310"/>
                    </a:cubicBezTo>
                    <a:cubicBezTo>
                      <a:pt x="192" y="307"/>
                      <a:pt x="194" y="305"/>
                      <a:pt x="195" y="302"/>
                    </a:cubicBezTo>
                    <a:cubicBezTo>
                      <a:pt x="196" y="300"/>
                      <a:pt x="198" y="297"/>
                      <a:pt x="200" y="295"/>
                    </a:cubicBezTo>
                    <a:cubicBezTo>
                      <a:pt x="205" y="291"/>
                      <a:pt x="210" y="287"/>
                      <a:pt x="214" y="282"/>
                    </a:cubicBezTo>
                    <a:cubicBezTo>
                      <a:pt x="217" y="280"/>
                      <a:pt x="218" y="278"/>
                      <a:pt x="219" y="275"/>
                    </a:cubicBezTo>
                    <a:cubicBezTo>
                      <a:pt x="219" y="271"/>
                      <a:pt x="221" y="268"/>
                      <a:pt x="223" y="265"/>
                    </a:cubicBezTo>
                    <a:cubicBezTo>
                      <a:pt x="225" y="263"/>
                      <a:pt x="227" y="261"/>
                      <a:pt x="229" y="259"/>
                    </a:cubicBezTo>
                    <a:cubicBezTo>
                      <a:pt x="227" y="256"/>
                      <a:pt x="224" y="256"/>
                      <a:pt x="220" y="257"/>
                    </a:cubicBezTo>
                    <a:cubicBezTo>
                      <a:pt x="212" y="260"/>
                      <a:pt x="205" y="264"/>
                      <a:pt x="199" y="270"/>
                    </a:cubicBezTo>
                    <a:cubicBezTo>
                      <a:pt x="192" y="276"/>
                      <a:pt x="186" y="282"/>
                      <a:pt x="179" y="289"/>
                    </a:cubicBezTo>
                    <a:cubicBezTo>
                      <a:pt x="169" y="299"/>
                      <a:pt x="157" y="307"/>
                      <a:pt x="144" y="314"/>
                    </a:cubicBezTo>
                    <a:cubicBezTo>
                      <a:pt x="131" y="320"/>
                      <a:pt x="119" y="328"/>
                      <a:pt x="106" y="335"/>
                    </a:cubicBezTo>
                    <a:cubicBezTo>
                      <a:pt x="89" y="344"/>
                      <a:pt x="72" y="352"/>
                      <a:pt x="53" y="357"/>
                    </a:cubicBezTo>
                    <a:cubicBezTo>
                      <a:pt x="43" y="361"/>
                      <a:pt x="32" y="363"/>
                      <a:pt x="20" y="363"/>
                    </a:cubicBezTo>
                    <a:cubicBezTo>
                      <a:pt x="16" y="362"/>
                      <a:pt x="12" y="361"/>
                      <a:pt x="7" y="361"/>
                    </a:cubicBezTo>
                    <a:cubicBezTo>
                      <a:pt x="6" y="361"/>
                      <a:pt x="5" y="360"/>
                      <a:pt x="4" y="360"/>
                    </a:cubicBezTo>
                    <a:cubicBezTo>
                      <a:pt x="0" y="358"/>
                      <a:pt x="0" y="355"/>
                      <a:pt x="4" y="352"/>
                    </a:cubicBezTo>
                    <a:cubicBezTo>
                      <a:pt x="28" y="337"/>
                      <a:pt x="53" y="321"/>
                      <a:pt x="78" y="306"/>
                    </a:cubicBezTo>
                    <a:cubicBezTo>
                      <a:pt x="84" y="302"/>
                      <a:pt x="91" y="298"/>
                      <a:pt x="98" y="297"/>
                    </a:cubicBezTo>
                    <a:cubicBezTo>
                      <a:pt x="100" y="296"/>
                      <a:pt x="101" y="295"/>
                      <a:pt x="102" y="295"/>
                    </a:cubicBezTo>
                    <a:cubicBezTo>
                      <a:pt x="135" y="275"/>
                      <a:pt x="169" y="257"/>
                      <a:pt x="204" y="241"/>
                    </a:cubicBezTo>
                    <a:cubicBezTo>
                      <a:pt x="205" y="240"/>
                      <a:pt x="207" y="239"/>
                      <a:pt x="208" y="238"/>
                    </a:cubicBezTo>
                    <a:cubicBezTo>
                      <a:pt x="209" y="237"/>
                      <a:pt x="210" y="235"/>
                      <a:pt x="210" y="234"/>
                    </a:cubicBezTo>
                    <a:cubicBezTo>
                      <a:pt x="210" y="233"/>
                      <a:pt x="208" y="232"/>
                      <a:pt x="207" y="232"/>
                    </a:cubicBezTo>
                    <a:cubicBezTo>
                      <a:pt x="201" y="231"/>
                      <a:pt x="196" y="233"/>
                      <a:pt x="190" y="235"/>
                    </a:cubicBezTo>
                    <a:cubicBezTo>
                      <a:pt x="184" y="238"/>
                      <a:pt x="178" y="240"/>
                      <a:pt x="171" y="243"/>
                    </a:cubicBezTo>
                    <a:cubicBezTo>
                      <a:pt x="170" y="243"/>
                      <a:pt x="169" y="244"/>
                      <a:pt x="168" y="244"/>
                    </a:cubicBezTo>
                    <a:cubicBezTo>
                      <a:pt x="164" y="244"/>
                      <a:pt x="163" y="244"/>
                      <a:pt x="163" y="239"/>
                    </a:cubicBezTo>
                    <a:cubicBezTo>
                      <a:pt x="163" y="236"/>
                      <a:pt x="164" y="233"/>
                      <a:pt x="166" y="231"/>
                    </a:cubicBezTo>
                    <a:cubicBezTo>
                      <a:pt x="167" y="229"/>
                      <a:pt x="169" y="228"/>
                      <a:pt x="170" y="226"/>
                    </a:cubicBezTo>
                    <a:cubicBezTo>
                      <a:pt x="172" y="222"/>
                      <a:pt x="172" y="218"/>
                      <a:pt x="168" y="215"/>
                    </a:cubicBezTo>
                    <a:cubicBezTo>
                      <a:pt x="164" y="212"/>
                      <a:pt x="159" y="209"/>
                      <a:pt x="154" y="206"/>
                    </a:cubicBezTo>
                    <a:cubicBezTo>
                      <a:pt x="148" y="203"/>
                      <a:pt x="143" y="205"/>
                      <a:pt x="138" y="210"/>
                    </a:cubicBezTo>
                    <a:cubicBezTo>
                      <a:pt x="133" y="215"/>
                      <a:pt x="128" y="219"/>
                      <a:pt x="122" y="224"/>
                    </a:cubicBezTo>
                    <a:cubicBezTo>
                      <a:pt x="118" y="228"/>
                      <a:pt x="112" y="231"/>
                      <a:pt x="107" y="235"/>
                    </a:cubicBezTo>
                    <a:cubicBezTo>
                      <a:pt x="105" y="236"/>
                      <a:pt x="102" y="238"/>
                      <a:pt x="99" y="236"/>
                    </a:cubicBezTo>
                    <a:cubicBezTo>
                      <a:pt x="97" y="234"/>
                      <a:pt x="97" y="231"/>
                      <a:pt x="98" y="229"/>
                    </a:cubicBezTo>
                    <a:cubicBezTo>
                      <a:pt x="98" y="226"/>
                      <a:pt x="99" y="224"/>
                      <a:pt x="100" y="222"/>
                    </a:cubicBezTo>
                    <a:cubicBezTo>
                      <a:pt x="102" y="219"/>
                      <a:pt x="105" y="217"/>
                      <a:pt x="107" y="214"/>
                    </a:cubicBezTo>
                    <a:cubicBezTo>
                      <a:pt x="110" y="211"/>
                      <a:pt x="113" y="208"/>
                      <a:pt x="116" y="204"/>
                    </a:cubicBezTo>
                    <a:cubicBezTo>
                      <a:pt x="118" y="202"/>
                      <a:pt x="119" y="198"/>
                      <a:pt x="120" y="195"/>
                    </a:cubicBezTo>
                    <a:cubicBezTo>
                      <a:pt x="122" y="191"/>
                      <a:pt x="122" y="187"/>
                      <a:pt x="118" y="183"/>
                    </a:cubicBezTo>
                    <a:cubicBezTo>
                      <a:pt x="116" y="182"/>
                      <a:pt x="115" y="181"/>
                      <a:pt x="115" y="179"/>
                    </a:cubicBezTo>
                    <a:cubicBezTo>
                      <a:pt x="113" y="177"/>
                      <a:pt x="113" y="175"/>
                      <a:pt x="116" y="174"/>
                    </a:cubicBezTo>
                    <a:cubicBezTo>
                      <a:pt x="123" y="173"/>
                      <a:pt x="130" y="171"/>
                      <a:pt x="137" y="170"/>
                    </a:cubicBezTo>
                    <a:cubicBezTo>
                      <a:pt x="140" y="170"/>
                      <a:pt x="141" y="169"/>
                      <a:pt x="143" y="167"/>
                    </a:cubicBezTo>
                    <a:cubicBezTo>
                      <a:pt x="146" y="163"/>
                      <a:pt x="150" y="159"/>
                      <a:pt x="153" y="155"/>
                    </a:cubicBezTo>
                    <a:cubicBezTo>
                      <a:pt x="155" y="152"/>
                      <a:pt x="157" y="149"/>
                      <a:pt x="158" y="145"/>
                    </a:cubicBezTo>
                    <a:cubicBezTo>
                      <a:pt x="159" y="141"/>
                      <a:pt x="157" y="140"/>
                      <a:pt x="154" y="141"/>
                    </a:cubicBezTo>
                    <a:cubicBezTo>
                      <a:pt x="151" y="141"/>
                      <a:pt x="149" y="142"/>
                      <a:pt x="147" y="144"/>
                    </a:cubicBezTo>
                    <a:cubicBezTo>
                      <a:pt x="144" y="146"/>
                      <a:pt x="140" y="146"/>
                      <a:pt x="137" y="145"/>
                    </a:cubicBezTo>
                    <a:cubicBezTo>
                      <a:pt x="134" y="145"/>
                      <a:pt x="133" y="144"/>
                      <a:pt x="132" y="141"/>
                    </a:cubicBezTo>
                    <a:cubicBezTo>
                      <a:pt x="132" y="139"/>
                      <a:pt x="132" y="137"/>
                      <a:pt x="134" y="135"/>
                    </a:cubicBezTo>
                    <a:cubicBezTo>
                      <a:pt x="137" y="133"/>
                      <a:pt x="139" y="131"/>
                      <a:pt x="141" y="129"/>
                    </a:cubicBezTo>
                    <a:cubicBezTo>
                      <a:pt x="143" y="126"/>
                      <a:pt x="144" y="123"/>
                      <a:pt x="144" y="119"/>
                    </a:cubicBezTo>
                    <a:cubicBezTo>
                      <a:pt x="144" y="116"/>
                      <a:pt x="143" y="115"/>
                      <a:pt x="140" y="115"/>
                    </a:cubicBezTo>
                    <a:cubicBezTo>
                      <a:pt x="136" y="115"/>
                      <a:pt x="132" y="115"/>
                      <a:pt x="129" y="114"/>
                    </a:cubicBezTo>
                    <a:cubicBezTo>
                      <a:pt x="119" y="112"/>
                      <a:pt x="114" y="106"/>
                      <a:pt x="112" y="96"/>
                    </a:cubicBezTo>
                    <a:cubicBezTo>
                      <a:pt x="112" y="91"/>
                      <a:pt x="113" y="90"/>
                      <a:pt x="118" y="91"/>
                    </a:cubicBezTo>
                    <a:cubicBezTo>
                      <a:pt x="121" y="91"/>
                      <a:pt x="124" y="91"/>
                      <a:pt x="127" y="92"/>
                    </a:cubicBezTo>
                    <a:cubicBezTo>
                      <a:pt x="137" y="93"/>
                      <a:pt x="146" y="92"/>
                      <a:pt x="155" y="86"/>
                    </a:cubicBezTo>
                    <a:cubicBezTo>
                      <a:pt x="158" y="83"/>
                      <a:pt x="163" y="82"/>
                      <a:pt x="167" y="81"/>
                    </a:cubicBezTo>
                    <a:cubicBezTo>
                      <a:pt x="174" y="79"/>
                      <a:pt x="180" y="76"/>
                      <a:pt x="184" y="70"/>
                    </a:cubicBezTo>
                    <a:cubicBezTo>
                      <a:pt x="193" y="60"/>
                      <a:pt x="200" y="49"/>
                      <a:pt x="203" y="36"/>
                    </a:cubicBezTo>
                    <a:cubicBezTo>
                      <a:pt x="204" y="30"/>
                      <a:pt x="205" y="23"/>
                      <a:pt x="205" y="17"/>
                    </a:cubicBezTo>
                    <a:cubicBezTo>
                      <a:pt x="204" y="15"/>
                      <a:pt x="204" y="13"/>
                      <a:pt x="204" y="10"/>
                    </a:cubicBezTo>
                    <a:cubicBezTo>
                      <a:pt x="204" y="7"/>
                      <a:pt x="204" y="4"/>
                      <a:pt x="207" y="2"/>
                    </a:cubicBezTo>
                    <a:cubicBezTo>
                      <a:pt x="211" y="0"/>
                      <a:pt x="213" y="2"/>
                      <a:pt x="216" y="3"/>
                    </a:cubicBezTo>
                    <a:cubicBezTo>
                      <a:pt x="230" y="11"/>
                      <a:pt x="236" y="28"/>
                      <a:pt x="230" y="43"/>
                    </a:cubicBezTo>
                    <a:cubicBezTo>
                      <a:pt x="229" y="48"/>
                      <a:pt x="226" y="52"/>
                      <a:pt x="224" y="56"/>
                    </a:cubicBezTo>
                    <a:cubicBezTo>
                      <a:pt x="219" y="64"/>
                      <a:pt x="214" y="72"/>
                      <a:pt x="209" y="80"/>
                    </a:cubicBezTo>
                    <a:cubicBezTo>
                      <a:pt x="207" y="83"/>
                      <a:pt x="206" y="87"/>
                      <a:pt x="205" y="91"/>
                    </a:cubicBezTo>
                    <a:cubicBezTo>
                      <a:pt x="204" y="93"/>
                      <a:pt x="203" y="95"/>
                      <a:pt x="203" y="98"/>
                    </a:cubicBezTo>
                    <a:cubicBezTo>
                      <a:pt x="203" y="102"/>
                      <a:pt x="205" y="104"/>
                      <a:pt x="208" y="105"/>
                    </a:cubicBezTo>
                    <a:cubicBezTo>
                      <a:pt x="213" y="106"/>
                      <a:pt x="217" y="105"/>
                      <a:pt x="221" y="104"/>
                    </a:cubicBezTo>
                    <a:cubicBezTo>
                      <a:pt x="236" y="97"/>
                      <a:pt x="251" y="91"/>
                      <a:pt x="267" y="87"/>
                    </a:cubicBezTo>
                    <a:cubicBezTo>
                      <a:pt x="274" y="85"/>
                      <a:pt x="280" y="84"/>
                      <a:pt x="287" y="82"/>
                    </a:cubicBezTo>
                    <a:cubicBezTo>
                      <a:pt x="290" y="82"/>
                      <a:pt x="294" y="82"/>
                      <a:pt x="297" y="85"/>
                    </a:cubicBezTo>
                    <a:cubicBezTo>
                      <a:pt x="299" y="86"/>
                      <a:pt x="301" y="86"/>
                      <a:pt x="304" y="86"/>
                    </a:cubicBezTo>
                    <a:cubicBezTo>
                      <a:pt x="305" y="87"/>
                      <a:pt x="307" y="86"/>
                      <a:pt x="309" y="86"/>
                    </a:cubicBezTo>
                    <a:cubicBezTo>
                      <a:pt x="317" y="86"/>
                      <a:pt x="323" y="89"/>
                      <a:pt x="325" y="97"/>
                    </a:cubicBezTo>
                    <a:cubicBezTo>
                      <a:pt x="325" y="99"/>
                      <a:pt x="325" y="101"/>
                      <a:pt x="325" y="104"/>
                    </a:cubicBezTo>
                    <a:close/>
                    <a:moveTo>
                      <a:pt x="206" y="122"/>
                    </a:moveTo>
                    <a:cubicBezTo>
                      <a:pt x="203" y="122"/>
                      <a:pt x="200" y="123"/>
                      <a:pt x="198" y="126"/>
                    </a:cubicBezTo>
                    <a:cubicBezTo>
                      <a:pt x="189" y="138"/>
                      <a:pt x="179" y="150"/>
                      <a:pt x="169" y="162"/>
                    </a:cubicBezTo>
                    <a:cubicBezTo>
                      <a:pt x="166" y="166"/>
                      <a:pt x="164" y="170"/>
                      <a:pt x="164" y="175"/>
                    </a:cubicBezTo>
                    <a:cubicBezTo>
                      <a:pt x="162" y="184"/>
                      <a:pt x="165" y="188"/>
                      <a:pt x="173" y="193"/>
                    </a:cubicBezTo>
                    <a:cubicBezTo>
                      <a:pt x="176" y="195"/>
                      <a:pt x="179" y="194"/>
                      <a:pt x="181" y="191"/>
                    </a:cubicBezTo>
                    <a:cubicBezTo>
                      <a:pt x="183" y="188"/>
                      <a:pt x="183" y="186"/>
                      <a:pt x="184" y="183"/>
                    </a:cubicBezTo>
                    <a:cubicBezTo>
                      <a:pt x="185" y="180"/>
                      <a:pt x="185" y="176"/>
                      <a:pt x="186" y="173"/>
                    </a:cubicBezTo>
                    <a:cubicBezTo>
                      <a:pt x="187" y="171"/>
                      <a:pt x="188" y="168"/>
                      <a:pt x="190" y="167"/>
                    </a:cubicBezTo>
                    <a:cubicBezTo>
                      <a:pt x="194" y="164"/>
                      <a:pt x="197" y="165"/>
                      <a:pt x="199" y="170"/>
                    </a:cubicBezTo>
                    <a:cubicBezTo>
                      <a:pt x="199" y="171"/>
                      <a:pt x="199" y="171"/>
                      <a:pt x="199" y="172"/>
                    </a:cubicBezTo>
                    <a:cubicBezTo>
                      <a:pt x="202" y="183"/>
                      <a:pt x="205" y="193"/>
                      <a:pt x="206" y="204"/>
                    </a:cubicBezTo>
                    <a:cubicBezTo>
                      <a:pt x="206" y="206"/>
                      <a:pt x="207" y="209"/>
                      <a:pt x="210" y="210"/>
                    </a:cubicBezTo>
                    <a:cubicBezTo>
                      <a:pt x="214" y="210"/>
                      <a:pt x="215" y="208"/>
                      <a:pt x="217" y="206"/>
                    </a:cubicBezTo>
                    <a:cubicBezTo>
                      <a:pt x="217" y="205"/>
                      <a:pt x="217" y="205"/>
                      <a:pt x="218" y="204"/>
                    </a:cubicBezTo>
                    <a:cubicBezTo>
                      <a:pt x="221" y="199"/>
                      <a:pt x="225" y="193"/>
                      <a:pt x="229" y="188"/>
                    </a:cubicBezTo>
                    <a:cubicBezTo>
                      <a:pt x="237" y="177"/>
                      <a:pt x="246" y="167"/>
                      <a:pt x="255" y="157"/>
                    </a:cubicBezTo>
                    <a:cubicBezTo>
                      <a:pt x="259" y="152"/>
                      <a:pt x="261" y="147"/>
                      <a:pt x="261" y="141"/>
                    </a:cubicBezTo>
                    <a:cubicBezTo>
                      <a:pt x="261" y="137"/>
                      <a:pt x="259" y="135"/>
                      <a:pt x="255" y="134"/>
                    </a:cubicBezTo>
                    <a:cubicBezTo>
                      <a:pt x="253" y="134"/>
                      <a:pt x="251" y="134"/>
                      <a:pt x="250" y="134"/>
                    </a:cubicBezTo>
                    <a:cubicBezTo>
                      <a:pt x="240" y="131"/>
                      <a:pt x="231" y="129"/>
                      <a:pt x="221" y="126"/>
                    </a:cubicBezTo>
                    <a:cubicBezTo>
                      <a:pt x="216" y="125"/>
                      <a:pt x="211" y="123"/>
                      <a:pt x="206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10">
                <a:extLst>
                  <a:ext uri="{FF2B5EF4-FFF2-40B4-BE49-F238E27FC236}">
                    <a16:creationId xmlns:a16="http://schemas.microsoft.com/office/drawing/2014/main" id="{3CE23A0A-0FB8-407F-8833-2E5FFD3293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0931" y="2257236"/>
                <a:ext cx="1089293" cy="1169389"/>
              </a:xfrm>
              <a:custGeom>
                <a:avLst/>
                <a:gdLst>
                  <a:gd name="T0" fmla="*/ 83 w 383"/>
                  <a:gd name="T1" fmla="*/ 410 h 411"/>
                  <a:gd name="T2" fmla="*/ 111 w 383"/>
                  <a:gd name="T3" fmla="*/ 380 h 411"/>
                  <a:gd name="T4" fmla="*/ 136 w 383"/>
                  <a:gd name="T5" fmla="*/ 371 h 411"/>
                  <a:gd name="T6" fmla="*/ 198 w 383"/>
                  <a:gd name="T7" fmla="*/ 294 h 411"/>
                  <a:gd name="T8" fmla="*/ 201 w 383"/>
                  <a:gd name="T9" fmla="*/ 280 h 411"/>
                  <a:gd name="T10" fmla="*/ 197 w 383"/>
                  <a:gd name="T11" fmla="*/ 274 h 411"/>
                  <a:gd name="T12" fmla="*/ 166 w 383"/>
                  <a:gd name="T13" fmla="*/ 283 h 411"/>
                  <a:gd name="T14" fmla="*/ 144 w 383"/>
                  <a:gd name="T15" fmla="*/ 291 h 411"/>
                  <a:gd name="T16" fmla="*/ 123 w 383"/>
                  <a:gd name="T17" fmla="*/ 305 h 411"/>
                  <a:gd name="T18" fmla="*/ 62 w 383"/>
                  <a:gd name="T19" fmla="*/ 344 h 411"/>
                  <a:gd name="T20" fmla="*/ 34 w 383"/>
                  <a:gd name="T21" fmla="*/ 353 h 411"/>
                  <a:gd name="T22" fmla="*/ 9 w 383"/>
                  <a:gd name="T23" fmla="*/ 344 h 411"/>
                  <a:gd name="T24" fmla="*/ 1 w 383"/>
                  <a:gd name="T25" fmla="*/ 322 h 411"/>
                  <a:gd name="T26" fmla="*/ 0 w 383"/>
                  <a:gd name="T27" fmla="*/ 288 h 411"/>
                  <a:gd name="T28" fmla="*/ 1 w 383"/>
                  <a:gd name="T29" fmla="*/ 283 h 411"/>
                  <a:gd name="T30" fmla="*/ 6 w 383"/>
                  <a:gd name="T31" fmla="*/ 282 h 411"/>
                  <a:gd name="T32" fmla="*/ 8 w 383"/>
                  <a:gd name="T33" fmla="*/ 285 h 411"/>
                  <a:gd name="T34" fmla="*/ 10 w 383"/>
                  <a:gd name="T35" fmla="*/ 290 h 411"/>
                  <a:gd name="T36" fmla="*/ 32 w 383"/>
                  <a:gd name="T37" fmla="*/ 298 h 411"/>
                  <a:gd name="T38" fmla="*/ 46 w 383"/>
                  <a:gd name="T39" fmla="*/ 293 h 411"/>
                  <a:gd name="T40" fmla="*/ 53 w 383"/>
                  <a:gd name="T41" fmla="*/ 291 h 411"/>
                  <a:gd name="T42" fmla="*/ 65 w 383"/>
                  <a:gd name="T43" fmla="*/ 288 h 411"/>
                  <a:gd name="T44" fmla="*/ 100 w 383"/>
                  <a:gd name="T45" fmla="*/ 268 h 411"/>
                  <a:gd name="T46" fmla="*/ 156 w 383"/>
                  <a:gd name="T47" fmla="*/ 244 h 411"/>
                  <a:gd name="T48" fmla="*/ 197 w 383"/>
                  <a:gd name="T49" fmla="*/ 229 h 411"/>
                  <a:gd name="T50" fmla="*/ 203 w 383"/>
                  <a:gd name="T51" fmla="*/ 226 h 411"/>
                  <a:gd name="T52" fmla="*/ 219 w 383"/>
                  <a:gd name="T53" fmla="*/ 204 h 411"/>
                  <a:gd name="T54" fmla="*/ 222 w 383"/>
                  <a:gd name="T55" fmla="*/ 124 h 411"/>
                  <a:gd name="T56" fmla="*/ 210 w 383"/>
                  <a:gd name="T57" fmla="*/ 69 h 411"/>
                  <a:gd name="T58" fmla="*/ 197 w 383"/>
                  <a:gd name="T59" fmla="*/ 36 h 411"/>
                  <a:gd name="T60" fmla="*/ 194 w 383"/>
                  <a:gd name="T61" fmla="*/ 10 h 411"/>
                  <a:gd name="T62" fmla="*/ 205 w 383"/>
                  <a:gd name="T63" fmla="*/ 2 h 411"/>
                  <a:gd name="T64" fmla="*/ 230 w 383"/>
                  <a:gd name="T65" fmla="*/ 7 h 411"/>
                  <a:gd name="T66" fmla="*/ 237 w 383"/>
                  <a:gd name="T67" fmla="*/ 10 h 411"/>
                  <a:gd name="T68" fmla="*/ 248 w 383"/>
                  <a:gd name="T69" fmla="*/ 19 h 411"/>
                  <a:gd name="T70" fmla="*/ 265 w 383"/>
                  <a:gd name="T71" fmla="*/ 29 h 411"/>
                  <a:gd name="T72" fmla="*/ 280 w 383"/>
                  <a:gd name="T73" fmla="*/ 49 h 411"/>
                  <a:gd name="T74" fmla="*/ 278 w 383"/>
                  <a:gd name="T75" fmla="*/ 66 h 411"/>
                  <a:gd name="T76" fmla="*/ 273 w 383"/>
                  <a:gd name="T77" fmla="*/ 72 h 411"/>
                  <a:gd name="T78" fmla="*/ 270 w 383"/>
                  <a:gd name="T79" fmla="*/ 77 h 411"/>
                  <a:gd name="T80" fmla="*/ 271 w 383"/>
                  <a:gd name="T81" fmla="*/ 158 h 411"/>
                  <a:gd name="T82" fmla="*/ 273 w 383"/>
                  <a:gd name="T83" fmla="*/ 179 h 411"/>
                  <a:gd name="T84" fmla="*/ 278 w 383"/>
                  <a:gd name="T85" fmla="*/ 182 h 411"/>
                  <a:gd name="T86" fmla="*/ 313 w 383"/>
                  <a:gd name="T87" fmla="*/ 160 h 411"/>
                  <a:gd name="T88" fmla="*/ 325 w 383"/>
                  <a:gd name="T89" fmla="*/ 144 h 411"/>
                  <a:gd name="T90" fmla="*/ 341 w 383"/>
                  <a:gd name="T91" fmla="*/ 128 h 411"/>
                  <a:gd name="T92" fmla="*/ 369 w 383"/>
                  <a:gd name="T93" fmla="*/ 122 h 411"/>
                  <a:gd name="T94" fmla="*/ 380 w 383"/>
                  <a:gd name="T95" fmla="*/ 141 h 411"/>
                  <a:gd name="T96" fmla="*/ 372 w 383"/>
                  <a:gd name="T97" fmla="*/ 154 h 411"/>
                  <a:gd name="T98" fmla="*/ 355 w 383"/>
                  <a:gd name="T99" fmla="*/ 169 h 411"/>
                  <a:gd name="T100" fmla="*/ 314 w 383"/>
                  <a:gd name="T101" fmla="*/ 199 h 411"/>
                  <a:gd name="T102" fmla="*/ 275 w 383"/>
                  <a:gd name="T103" fmla="*/ 229 h 411"/>
                  <a:gd name="T104" fmla="*/ 271 w 383"/>
                  <a:gd name="T105" fmla="*/ 238 h 411"/>
                  <a:gd name="T106" fmla="*/ 254 w 383"/>
                  <a:gd name="T107" fmla="*/ 310 h 411"/>
                  <a:gd name="T108" fmla="*/ 250 w 383"/>
                  <a:gd name="T109" fmla="*/ 320 h 411"/>
                  <a:gd name="T110" fmla="*/ 247 w 383"/>
                  <a:gd name="T111" fmla="*/ 325 h 411"/>
                  <a:gd name="T112" fmla="*/ 173 w 383"/>
                  <a:gd name="T113" fmla="*/ 386 h 411"/>
                  <a:gd name="T114" fmla="*/ 95 w 383"/>
                  <a:gd name="T115" fmla="*/ 410 h 411"/>
                  <a:gd name="T116" fmla="*/ 88 w 383"/>
                  <a:gd name="T117" fmla="*/ 411 h 411"/>
                  <a:gd name="T118" fmla="*/ 83 w 383"/>
                  <a:gd name="T119" fmla="*/ 410 h 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3" h="411">
                    <a:moveTo>
                      <a:pt x="83" y="410"/>
                    </a:moveTo>
                    <a:cubicBezTo>
                      <a:pt x="89" y="396"/>
                      <a:pt x="96" y="385"/>
                      <a:pt x="111" y="380"/>
                    </a:cubicBezTo>
                    <a:cubicBezTo>
                      <a:pt x="120" y="378"/>
                      <a:pt x="128" y="375"/>
                      <a:pt x="136" y="371"/>
                    </a:cubicBezTo>
                    <a:cubicBezTo>
                      <a:pt x="168" y="355"/>
                      <a:pt x="188" y="328"/>
                      <a:pt x="198" y="294"/>
                    </a:cubicBezTo>
                    <a:cubicBezTo>
                      <a:pt x="199" y="289"/>
                      <a:pt x="200" y="284"/>
                      <a:pt x="201" y="280"/>
                    </a:cubicBezTo>
                    <a:cubicBezTo>
                      <a:pt x="202" y="275"/>
                      <a:pt x="201" y="274"/>
                      <a:pt x="197" y="274"/>
                    </a:cubicBezTo>
                    <a:cubicBezTo>
                      <a:pt x="186" y="275"/>
                      <a:pt x="176" y="278"/>
                      <a:pt x="166" y="283"/>
                    </a:cubicBezTo>
                    <a:cubicBezTo>
                      <a:pt x="159" y="286"/>
                      <a:pt x="152" y="289"/>
                      <a:pt x="144" y="291"/>
                    </a:cubicBezTo>
                    <a:cubicBezTo>
                      <a:pt x="136" y="294"/>
                      <a:pt x="130" y="300"/>
                      <a:pt x="123" y="305"/>
                    </a:cubicBezTo>
                    <a:cubicBezTo>
                      <a:pt x="105" y="321"/>
                      <a:pt x="84" y="334"/>
                      <a:pt x="62" y="344"/>
                    </a:cubicBezTo>
                    <a:cubicBezTo>
                      <a:pt x="53" y="348"/>
                      <a:pt x="43" y="351"/>
                      <a:pt x="34" y="353"/>
                    </a:cubicBezTo>
                    <a:cubicBezTo>
                      <a:pt x="24" y="356"/>
                      <a:pt x="15" y="352"/>
                      <a:pt x="9" y="344"/>
                    </a:cubicBezTo>
                    <a:cubicBezTo>
                      <a:pt x="4" y="338"/>
                      <a:pt x="1" y="330"/>
                      <a:pt x="1" y="322"/>
                    </a:cubicBezTo>
                    <a:cubicBezTo>
                      <a:pt x="1" y="310"/>
                      <a:pt x="0" y="299"/>
                      <a:pt x="0" y="288"/>
                    </a:cubicBezTo>
                    <a:cubicBezTo>
                      <a:pt x="0" y="286"/>
                      <a:pt x="0" y="284"/>
                      <a:pt x="1" y="283"/>
                    </a:cubicBezTo>
                    <a:cubicBezTo>
                      <a:pt x="1" y="280"/>
                      <a:pt x="4" y="279"/>
                      <a:pt x="6" y="282"/>
                    </a:cubicBezTo>
                    <a:cubicBezTo>
                      <a:pt x="7" y="283"/>
                      <a:pt x="7" y="284"/>
                      <a:pt x="8" y="285"/>
                    </a:cubicBezTo>
                    <a:cubicBezTo>
                      <a:pt x="9" y="286"/>
                      <a:pt x="9" y="288"/>
                      <a:pt x="10" y="290"/>
                    </a:cubicBezTo>
                    <a:cubicBezTo>
                      <a:pt x="16" y="297"/>
                      <a:pt x="23" y="301"/>
                      <a:pt x="32" y="298"/>
                    </a:cubicBezTo>
                    <a:cubicBezTo>
                      <a:pt x="37" y="297"/>
                      <a:pt x="41" y="295"/>
                      <a:pt x="46" y="293"/>
                    </a:cubicBezTo>
                    <a:cubicBezTo>
                      <a:pt x="48" y="292"/>
                      <a:pt x="51" y="291"/>
                      <a:pt x="53" y="291"/>
                    </a:cubicBezTo>
                    <a:cubicBezTo>
                      <a:pt x="58" y="292"/>
                      <a:pt x="61" y="290"/>
                      <a:pt x="65" y="288"/>
                    </a:cubicBezTo>
                    <a:cubicBezTo>
                      <a:pt x="77" y="282"/>
                      <a:pt x="89" y="275"/>
                      <a:pt x="100" y="268"/>
                    </a:cubicBezTo>
                    <a:cubicBezTo>
                      <a:pt x="118" y="258"/>
                      <a:pt x="137" y="251"/>
                      <a:pt x="156" y="244"/>
                    </a:cubicBezTo>
                    <a:cubicBezTo>
                      <a:pt x="169" y="239"/>
                      <a:pt x="183" y="234"/>
                      <a:pt x="197" y="229"/>
                    </a:cubicBezTo>
                    <a:cubicBezTo>
                      <a:pt x="199" y="228"/>
                      <a:pt x="201" y="227"/>
                      <a:pt x="203" y="226"/>
                    </a:cubicBezTo>
                    <a:cubicBezTo>
                      <a:pt x="212" y="222"/>
                      <a:pt x="218" y="215"/>
                      <a:pt x="219" y="204"/>
                    </a:cubicBezTo>
                    <a:cubicBezTo>
                      <a:pt x="221" y="178"/>
                      <a:pt x="223" y="151"/>
                      <a:pt x="222" y="124"/>
                    </a:cubicBezTo>
                    <a:cubicBezTo>
                      <a:pt x="221" y="105"/>
                      <a:pt x="218" y="87"/>
                      <a:pt x="210" y="69"/>
                    </a:cubicBezTo>
                    <a:cubicBezTo>
                      <a:pt x="205" y="58"/>
                      <a:pt x="201" y="47"/>
                      <a:pt x="197" y="36"/>
                    </a:cubicBezTo>
                    <a:cubicBezTo>
                      <a:pt x="194" y="28"/>
                      <a:pt x="193" y="19"/>
                      <a:pt x="194" y="10"/>
                    </a:cubicBezTo>
                    <a:cubicBezTo>
                      <a:pt x="194" y="4"/>
                      <a:pt x="199" y="0"/>
                      <a:pt x="205" y="2"/>
                    </a:cubicBezTo>
                    <a:cubicBezTo>
                      <a:pt x="213" y="4"/>
                      <a:pt x="222" y="5"/>
                      <a:pt x="230" y="7"/>
                    </a:cubicBezTo>
                    <a:cubicBezTo>
                      <a:pt x="233" y="7"/>
                      <a:pt x="235" y="9"/>
                      <a:pt x="237" y="10"/>
                    </a:cubicBezTo>
                    <a:cubicBezTo>
                      <a:pt x="241" y="13"/>
                      <a:pt x="244" y="16"/>
                      <a:pt x="248" y="19"/>
                    </a:cubicBezTo>
                    <a:cubicBezTo>
                      <a:pt x="253" y="23"/>
                      <a:pt x="259" y="26"/>
                      <a:pt x="265" y="29"/>
                    </a:cubicBezTo>
                    <a:cubicBezTo>
                      <a:pt x="274" y="33"/>
                      <a:pt x="279" y="40"/>
                      <a:pt x="280" y="49"/>
                    </a:cubicBezTo>
                    <a:cubicBezTo>
                      <a:pt x="280" y="55"/>
                      <a:pt x="280" y="60"/>
                      <a:pt x="278" y="66"/>
                    </a:cubicBezTo>
                    <a:cubicBezTo>
                      <a:pt x="277" y="68"/>
                      <a:pt x="275" y="70"/>
                      <a:pt x="273" y="72"/>
                    </a:cubicBezTo>
                    <a:cubicBezTo>
                      <a:pt x="271" y="74"/>
                      <a:pt x="270" y="75"/>
                      <a:pt x="270" y="77"/>
                    </a:cubicBezTo>
                    <a:cubicBezTo>
                      <a:pt x="271" y="104"/>
                      <a:pt x="271" y="131"/>
                      <a:pt x="271" y="158"/>
                    </a:cubicBezTo>
                    <a:cubicBezTo>
                      <a:pt x="272" y="165"/>
                      <a:pt x="272" y="172"/>
                      <a:pt x="273" y="179"/>
                    </a:cubicBezTo>
                    <a:cubicBezTo>
                      <a:pt x="274" y="183"/>
                      <a:pt x="275" y="184"/>
                      <a:pt x="278" y="182"/>
                    </a:cubicBezTo>
                    <a:cubicBezTo>
                      <a:pt x="291" y="176"/>
                      <a:pt x="303" y="170"/>
                      <a:pt x="313" y="160"/>
                    </a:cubicBezTo>
                    <a:cubicBezTo>
                      <a:pt x="317" y="155"/>
                      <a:pt x="321" y="150"/>
                      <a:pt x="325" y="144"/>
                    </a:cubicBezTo>
                    <a:cubicBezTo>
                      <a:pt x="330" y="138"/>
                      <a:pt x="335" y="132"/>
                      <a:pt x="341" y="128"/>
                    </a:cubicBezTo>
                    <a:cubicBezTo>
                      <a:pt x="350" y="122"/>
                      <a:pt x="359" y="120"/>
                      <a:pt x="369" y="122"/>
                    </a:cubicBezTo>
                    <a:cubicBezTo>
                      <a:pt x="379" y="124"/>
                      <a:pt x="383" y="131"/>
                      <a:pt x="380" y="141"/>
                    </a:cubicBezTo>
                    <a:cubicBezTo>
                      <a:pt x="379" y="146"/>
                      <a:pt x="376" y="151"/>
                      <a:pt x="372" y="154"/>
                    </a:cubicBezTo>
                    <a:cubicBezTo>
                      <a:pt x="367" y="160"/>
                      <a:pt x="361" y="165"/>
                      <a:pt x="355" y="169"/>
                    </a:cubicBezTo>
                    <a:cubicBezTo>
                      <a:pt x="341" y="178"/>
                      <a:pt x="328" y="189"/>
                      <a:pt x="314" y="199"/>
                    </a:cubicBezTo>
                    <a:cubicBezTo>
                      <a:pt x="301" y="209"/>
                      <a:pt x="289" y="219"/>
                      <a:pt x="275" y="229"/>
                    </a:cubicBezTo>
                    <a:cubicBezTo>
                      <a:pt x="272" y="232"/>
                      <a:pt x="271" y="234"/>
                      <a:pt x="271" y="238"/>
                    </a:cubicBezTo>
                    <a:cubicBezTo>
                      <a:pt x="267" y="263"/>
                      <a:pt x="262" y="287"/>
                      <a:pt x="254" y="310"/>
                    </a:cubicBezTo>
                    <a:cubicBezTo>
                      <a:pt x="253" y="314"/>
                      <a:pt x="251" y="317"/>
                      <a:pt x="250" y="320"/>
                    </a:cubicBezTo>
                    <a:cubicBezTo>
                      <a:pt x="249" y="322"/>
                      <a:pt x="249" y="324"/>
                      <a:pt x="247" y="325"/>
                    </a:cubicBezTo>
                    <a:cubicBezTo>
                      <a:pt x="226" y="349"/>
                      <a:pt x="202" y="371"/>
                      <a:pt x="173" y="386"/>
                    </a:cubicBezTo>
                    <a:cubicBezTo>
                      <a:pt x="149" y="400"/>
                      <a:pt x="123" y="408"/>
                      <a:pt x="95" y="410"/>
                    </a:cubicBezTo>
                    <a:cubicBezTo>
                      <a:pt x="93" y="410"/>
                      <a:pt x="90" y="411"/>
                      <a:pt x="88" y="411"/>
                    </a:cubicBezTo>
                    <a:cubicBezTo>
                      <a:pt x="87" y="411"/>
                      <a:pt x="85" y="411"/>
                      <a:pt x="83" y="4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11">
                <a:extLst>
                  <a:ext uri="{FF2B5EF4-FFF2-40B4-BE49-F238E27FC236}">
                    <a16:creationId xmlns:a16="http://schemas.microsoft.com/office/drawing/2014/main" id="{E125307E-4C2A-420A-9964-CAEE852C302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06634" y="2270052"/>
                <a:ext cx="551054" cy="1278318"/>
              </a:xfrm>
              <a:custGeom>
                <a:avLst/>
                <a:gdLst>
                  <a:gd name="T0" fmla="*/ 127 w 193"/>
                  <a:gd name="T1" fmla="*/ 371 h 449"/>
                  <a:gd name="T2" fmla="*/ 63 w 193"/>
                  <a:gd name="T3" fmla="*/ 417 h 449"/>
                  <a:gd name="T4" fmla="*/ 47 w 193"/>
                  <a:gd name="T5" fmla="*/ 433 h 449"/>
                  <a:gd name="T6" fmla="*/ 7 w 193"/>
                  <a:gd name="T7" fmla="*/ 434 h 449"/>
                  <a:gd name="T8" fmla="*/ 1 w 193"/>
                  <a:gd name="T9" fmla="*/ 383 h 449"/>
                  <a:gd name="T10" fmla="*/ 33 w 193"/>
                  <a:gd name="T11" fmla="*/ 331 h 449"/>
                  <a:gd name="T12" fmla="*/ 49 w 193"/>
                  <a:gd name="T13" fmla="*/ 286 h 449"/>
                  <a:gd name="T14" fmla="*/ 50 w 193"/>
                  <a:gd name="T15" fmla="*/ 233 h 449"/>
                  <a:gd name="T16" fmla="*/ 38 w 193"/>
                  <a:gd name="T17" fmla="*/ 207 h 449"/>
                  <a:gd name="T18" fmla="*/ 54 w 193"/>
                  <a:gd name="T19" fmla="*/ 201 h 449"/>
                  <a:gd name="T20" fmla="*/ 75 w 193"/>
                  <a:gd name="T21" fmla="*/ 209 h 449"/>
                  <a:gd name="T22" fmla="*/ 107 w 193"/>
                  <a:gd name="T23" fmla="*/ 223 h 449"/>
                  <a:gd name="T24" fmla="*/ 126 w 193"/>
                  <a:gd name="T25" fmla="*/ 233 h 449"/>
                  <a:gd name="T26" fmla="*/ 133 w 193"/>
                  <a:gd name="T27" fmla="*/ 231 h 449"/>
                  <a:gd name="T28" fmla="*/ 135 w 193"/>
                  <a:gd name="T29" fmla="*/ 200 h 449"/>
                  <a:gd name="T30" fmla="*/ 133 w 193"/>
                  <a:gd name="T31" fmla="*/ 99 h 449"/>
                  <a:gd name="T32" fmla="*/ 105 w 193"/>
                  <a:gd name="T33" fmla="*/ 55 h 449"/>
                  <a:gd name="T34" fmla="*/ 77 w 193"/>
                  <a:gd name="T35" fmla="*/ 9 h 449"/>
                  <a:gd name="T36" fmla="*/ 95 w 193"/>
                  <a:gd name="T37" fmla="*/ 6 h 449"/>
                  <a:gd name="T38" fmla="*/ 165 w 193"/>
                  <a:gd name="T39" fmla="*/ 52 h 449"/>
                  <a:gd name="T40" fmla="*/ 189 w 193"/>
                  <a:gd name="T41" fmla="*/ 83 h 449"/>
                  <a:gd name="T42" fmla="*/ 189 w 193"/>
                  <a:gd name="T43" fmla="*/ 292 h 449"/>
                  <a:gd name="T44" fmla="*/ 165 w 193"/>
                  <a:gd name="T45" fmla="*/ 409 h 449"/>
                  <a:gd name="T46" fmla="*/ 145 w 193"/>
                  <a:gd name="T47" fmla="*/ 428 h 449"/>
                  <a:gd name="T48" fmla="*/ 134 w 193"/>
                  <a:gd name="T49" fmla="*/ 415 h 449"/>
                  <a:gd name="T50" fmla="*/ 131 w 193"/>
                  <a:gd name="T51" fmla="*/ 367 h 449"/>
                  <a:gd name="T52" fmla="*/ 124 w 193"/>
                  <a:gd name="T53" fmla="*/ 264 h 449"/>
                  <a:gd name="T54" fmla="*/ 102 w 193"/>
                  <a:gd name="T55" fmla="*/ 280 h 449"/>
                  <a:gd name="T56" fmla="*/ 81 w 193"/>
                  <a:gd name="T57" fmla="*/ 296 h 449"/>
                  <a:gd name="T58" fmla="*/ 59 w 193"/>
                  <a:gd name="T59" fmla="*/ 331 h 449"/>
                  <a:gd name="T60" fmla="*/ 31 w 193"/>
                  <a:gd name="T61" fmla="*/ 373 h 449"/>
                  <a:gd name="T62" fmla="*/ 46 w 193"/>
                  <a:gd name="T63" fmla="*/ 382 h 449"/>
                  <a:gd name="T64" fmla="*/ 78 w 193"/>
                  <a:gd name="T65" fmla="*/ 363 h 449"/>
                  <a:gd name="T66" fmla="*/ 114 w 193"/>
                  <a:gd name="T67" fmla="*/ 346 h 449"/>
                  <a:gd name="T68" fmla="*/ 133 w 193"/>
                  <a:gd name="T69" fmla="*/ 325 h 449"/>
                  <a:gd name="T70" fmla="*/ 132 w 193"/>
                  <a:gd name="T71" fmla="*/ 255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3" h="449">
                    <a:moveTo>
                      <a:pt x="131" y="367"/>
                    </a:moveTo>
                    <a:cubicBezTo>
                      <a:pt x="129" y="369"/>
                      <a:pt x="128" y="370"/>
                      <a:pt x="127" y="371"/>
                    </a:cubicBezTo>
                    <a:cubicBezTo>
                      <a:pt x="112" y="385"/>
                      <a:pt x="97" y="397"/>
                      <a:pt x="80" y="408"/>
                    </a:cubicBezTo>
                    <a:cubicBezTo>
                      <a:pt x="74" y="411"/>
                      <a:pt x="69" y="414"/>
                      <a:pt x="63" y="417"/>
                    </a:cubicBezTo>
                    <a:cubicBezTo>
                      <a:pt x="61" y="419"/>
                      <a:pt x="59" y="420"/>
                      <a:pt x="57" y="422"/>
                    </a:cubicBezTo>
                    <a:cubicBezTo>
                      <a:pt x="54" y="426"/>
                      <a:pt x="50" y="430"/>
                      <a:pt x="47" y="433"/>
                    </a:cubicBezTo>
                    <a:cubicBezTo>
                      <a:pt x="44" y="436"/>
                      <a:pt x="41" y="439"/>
                      <a:pt x="38" y="441"/>
                    </a:cubicBezTo>
                    <a:cubicBezTo>
                      <a:pt x="27" y="449"/>
                      <a:pt x="13" y="446"/>
                      <a:pt x="7" y="434"/>
                    </a:cubicBezTo>
                    <a:cubicBezTo>
                      <a:pt x="4" y="428"/>
                      <a:pt x="2" y="421"/>
                      <a:pt x="1" y="415"/>
                    </a:cubicBezTo>
                    <a:cubicBezTo>
                      <a:pt x="0" y="404"/>
                      <a:pt x="0" y="394"/>
                      <a:pt x="1" y="383"/>
                    </a:cubicBezTo>
                    <a:cubicBezTo>
                      <a:pt x="2" y="379"/>
                      <a:pt x="3" y="374"/>
                      <a:pt x="7" y="372"/>
                    </a:cubicBezTo>
                    <a:cubicBezTo>
                      <a:pt x="20" y="361"/>
                      <a:pt x="28" y="346"/>
                      <a:pt x="33" y="331"/>
                    </a:cubicBezTo>
                    <a:cubicBezTo>
                      <a:pt x="36" y="325"/>
                      <a:pt x="37" y="319"/>
                      <a:pt x="39" y="313"/>
                    </a:cubicBezTo>
                    <a:cubicBezTo>
                      <a:pt x="42" y="304"/>
                      <a:pt x="45" y="294"/>
                      <a:pt x="49" y="286"/>
                    </a:cubicBezTo>
                    <a:cubicBezTo>
                      <a:pt x="56" y="272"/>
                      <a:pt x="56" y="258"/>
                      <a:pt x="53" y="244"/>
                    </a:cubicBezTo>
                    <a:cubicBezTo>
                      <a:pt x="52" y="240"/>
                      <a:pt x="51" y="237"/>
                      <a:pt x="50" y="233"/>
                    </a:cubicBezTo>
                    <a:cubicBezTo>
                      <a:pt x="49" y="229"/>
                      <a:pt x="47" y="225"/>
                      <a:pt x="44" y="221"/>
                    </a:cubicBezTo>
                    <a:cubicBezTo>
                      <a:pt x="42" y="217"/>
                      <a:pt x="39" y="212"/>
                      <a:pt x="38" y="207"/>
                    </a:cubicBezTo>
                    <a:cubicBezTo>
                      <a:pt x="36" y="202"/>
                      <a:pt x="38" y="199"/>
                      <a:pt x="44" y="199"/>
                    </a:cubicBezTo>
                    <a:cubicBezTo>
                      <a:pt x="48" y="199"/>
                      <a:pt x="51" y="199"/>
                      <a:pt x="54" y="201"/>
                    </a:cubicBezTo>
                    <a:cubicBezTo>
                      <a:pt x="55" y="202"/>
                      <a:pt x="56" y="203"/>
                      <a:pt x="57" y="203"/>
                    </a:cubicBezTo>
                    <a:cubicBezTo>
                      <a:pt x="62" y="208"/>
                      <a:pt x="68" y="209"/>
                      <a:pt x="75" y="209"/>
                    </a:cubicBezTo>
                    <a:cubicBezTo>
                      <a:pt x="83" y="209"/>
                      <a:pt x="90" y="212"/>
                      <a:pt x="96" y="218"/>
                    </a:cubicBezTo>
                    <a:cubicBezTo>
                      <a:pt x="99" y="221"/>
                      <a:pt x="103" y="223"/>
                      <a:pt x="107" y="223"/>
                    </a:cubicBezTo>
                    <a:cubicBezTo>
                      <a:pt x="110" y="223"/>
                      <a:pt x="112" y="224"/>
                      <a:pt x="115" y="225"/>
                    </a:cubicBezTo>
                    <a:cubicBezTo>
                      <a:pt x="120" y="226"/>
                      <a:pt x="124" y="229"/>
                      <a:pt x="126" y="233"/>
                    </a:cubicBezTo>
                    <a:cubicBezTo>
                      <a:pt x="126" y="234"/>
                      <a:pt x="127" y="235"/>
                      <a:pt x="128" y="236"/>
                    </a:cubicBezTo>
                    <a:cubicBezTo>
                      <a:pt x="131" y="236"/>
                      <a:pt x="132" y="234"/>
                      <a:pt x="133" y="231"/>
                    </a:cubicBezTo>
                    <a:cubicBezTo>
                      <a:pt x="134" y="229"/>
                      <a:pt x="134" y="227"/>
                      <a:pt x="134" y="225"/>
                    </a:cubicBezTo>
                    <a:cubicBezTo>
                      <a:pt x="134" y="217"/>
                      <a:pt x="134" y="208"/>
                      <a:pt x="135" y="200"/>
                    </a:cubicBezTo>
                    <a:cubicBezTo>
                      <a:pt x="137" y="176"/>
                      <a:pt x="139" y="151"/>
                      <a:pt x="137" y="127"/>
                    </a:cubicBezTo>
                    <a:cubicBezTo>
                      <a:pt x="137" y="118"/>
                      <a:pt x="135" y="109"/>
                      <a:pt x="133" y="99"/>
                    </a:cubicBezTo>
                    <a:cubicBezTo>
                      <a:pt x="132" y="90"/>
                      <a:pt x="127" y="81"/>
                      <a:pt x="121" y="74"/>
                    </a:cubicBezTo>
                    <a:cubicBezTo>
                      <a:pt x="116" y="67"/>
                      <a:pt x="111" y="61"/>
                      <a:pt x="105" y="55"/>
                    </a:cubicBezTo>
                    <a:cubicBezTo>
                      <a:pt x="98" y="46"/>
                      <a:pt x="90" y="36"/>
                      <a:pt x="83" y="27"/>
                    </a:cubicBezTo>
                    <a:cubicBezTo>
                      <a:pt x="79" y="22"/>
                      <a:pt x="77" y="15"/>
                      <a:pt x="77" y="9"/>
                    </a:cubicBezTo>
                    <a:cubicBezTo>
                      <a:pt x="77" y="3"/>
                      <a:pt x="80" y="0"/>
                      <a:pt x="86" y="2"/>
                    </a:cubicBezTo>
                    <a:cubicBezTo>
                      <a:pt x="89" y="2"/>
                      <a:pt x="92" y="4"/>
                      <a:pt x="95" y="6"/>
                    </a:cubicBezTo>
                    <a:cubicBezTo>
                      <a:pt x="105" y="15"/>
                      <a:pt x="116" y="22"/>
                      <a:pt x="128" y="28"/>
                    </a:cubicBezTo>
                    <a:cubicBezTo>
                      <a:pt x="141" y="35"/>
                      <a:pt x="154" y="43"/>
                      <a:pt x="165" y="52"/>
                    </a:cubicBezTo>
                    <a:cubicBezTo>
                      <a:pt x="172" y="58"/>
                      <a:pt x="179" y="64"/>
                      <a:pt x="184" y="72"/>
                    </a:cubicBezTo>
                    <a:cubicBezTo>
                      <a:pt x="186" y="75"/>
                      <a:pt x="188" y="78"/>
                      <a:pt x="189" y="83"/>
                    </a:cubicBezTo>
                    <a:cubicBezTo>
                      <a:pt x="192" y="122"/>
                      <a:pt x="193" y="162"/>
                      <a:pt x="193" y="202"/>
                    </a:cubicBezTo>
                    <a:cubicBezTo>
                      <a:pt x="193" y="232"/>
                      <a:pt x="192" y="262"/>
                      <a:pt x="189" y="292"/>
                    </a:cubicBezTo>
                    <a:cubicBezTo>
                      <a:pt x="186" y="321"/>
                      <a:pt x="183" y="350"/>
                      <a:pt x="176" y="378"/>
                    </a:cubicBezTo>
                    <a:cubicBezTo>
                      <a:pt x="173" y="388"/>
                      <a:pt x="170" y="399"/>
                      <a:pt x="165" y="409"/>
                    </a:cubicBezTo>
                    <a:cubicBezTo>
                      <a:pt x="162" y="414"/>
                      <a:pt x="159" y="419"/>
                      <a:pt x="155" y="423"/>
                    </a:cubicBezTo>
                    <a:cubicBezTo>
                      <a:pt x="152" y="426"/>
                      <a:pt x="149" y="428"/>
                      <a:pt x="145" y="428"/>
                    </a:cubicBezTo>
                    <a:cubicBezTo>
                      <a:pt x="140" y="429"/>
                      <a:pt x="136" y="427"/>
                      <a:pt x="135" y="422"/>
                    </a:cubicBezTo>
                    <a:cubicBezTo>
                      <a:pt x="135" y="420"/>
                      <a:pt x="135" y="418"/>
                      <a:pt x="134" y="415"/>
                    </a:cubicBezTo>
                    <a:cubicBezTo>
                      <a:pt x="134" y="407"/>
                      <a:pt x="135" y="399"/>
                      <a:pt x="135" y="391"/>
                    </a:cubicBezTo>
                    <a:cubicBezTo>
                      <a:pt x="134" y="383"/>
                      <a:pt x="134" y="375"/>
                      <a:pt x="131" y="367"/>
                    </a:cubicBezTo>
                    <a:close/>
                    <a:moveTo>
                      <a:pt x="132" y="255"/>
                    </a:moveTo>
                    <a:cubicBezTo>
                      <a:pt x="127" y="257"/>
                      <a:pt x="125" y="260"/>
                      <a:pt x="124" y="264"/>
                    </a:cubicBezTo>
                    <a:cubicBezTo>
                      <a:pt x="123" y="267"/>
                      <a:pt x="122" y="271"/>
                      <a:pt x="119" y="273"/>
                    </a:cubicBezTo>
                    <a:cubicBezTo>
                      <a:pt x="114" y="277"/>
                      <a:pt x="108" y="280"/>
                      <a:pt x="102" y="280"/>
                    </a:cubicBezTo>
                    <a:cubicBezTo>
                      <a:pt x="97" y="280"/>
                      <a:pt x="94" y="282"/>
                      <a:pt x="91" y="285"/>
                    </a:cubicBezTo>
                    <a:cubicBezTo>
                      <a:pt x="87" y="289"/>
                      <a:pt x="84" y="292"/>
                      <a:pt x="81" y="296"/>
                    </a:cubicBezTo>
                    <a:cubicBezTo>
                      <a:pt x="78" y="299"/>
                      <a:pt x="76" y="302"/>
                      <a:pt x="75" y="305"/>
                    </a:cubicBezTo>
                    <a:cubicBezTo>
                      <a:pt x="71" y="315"/>
                      <a:pt x="66" y="323"/>
                      <a:pt x="59" y="331"/>
                    </a:cubicBezTo>
                    <a:cubicBezTo>
                      <a:pt x="54" y="337"/>
                      <a:pt x="50" y="343"/>
                      <a:pt x="45" y="349"/>
                    </a:cubicBezTo>
                    <a:cubicBezTo>
                      <a:pt x="39" y="356"/>
                      <a:pt x="34" y="364"/>
                      <a:pt x="31" y="373"/>
                    </a:cubicBezTo>
                    <a:cubicBezTo>
                      <a:pt x="29" y="377"/>
                      <a:pt x="29" y="379"/>
                      <a:pt x="34" y="381"/>
                    </a:cubicBezTo>
                    <a:cubicBezTo>
                      <a:pt x="38" y="382"/>
                      <a:pt x="42" y="383"/>
                      <a:pt x="46" y="382"/>
                    </a:cubicBezTo>
                    <a:cubicBezTo>
                      <a:pt x="53" y="381"/>
                      <a:pt x="59" y="378"/>
                      <a:pt x="64" y="374"/>
                    </a:cubicBezTo>
                    <a:cubicBezTo>
                      <a:pt x="69" y="371"/>
                      <a:pt x="73" y="367"/>
                      <a:pt x="78" y="363"/>
                    </a:cubicBezTo>
                    <a:cubicBezTo>
                      <a:pt x="81" y="361"/>
                      <a:pt x="83" y="359"/>
                      <a:pt x="87" y="358"/>
                    </a:cubicBezTo>
                    <a:cubicBezTo>
                      <a:pt x="97" y="356"/>
                      <a:pt x="106" y="351"/>
                      <a:pt x="114" y="346"/>
                    </a:cubicBezTo>
                    <a:cubicBezTo>
                      <a:pt x="119" y="343"/>
                      <a:pt x="123" y="340"/>
                      <a:pt x="127" y="338"/>
                    </a:cubicBezTo>
                    <a:cubicBezTo>
                      <a:pt x="131" y="335"/>
                      <a:pt x="133" y="331"/>
                      <a:pt x="133" y="325"/>
                    </a:cubicBezTo>
                    <a:cubicBezTo>
                      <a:pt x="132" y="304"/>
                      <a:pt x="132" y="282"/>
                      <a:pt x="132" y="260"/>
                    </a:cubicBezTo>
                    <a:cubicBezTo>
                      <a:pt x="132" y="259"/>
                      <a:pt x="132" y="257"/>
                      <a:pt x="132" y="2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12">
                <a:extLst>
                  <a:ext uri="{FF2B5EF4-FFF2-40B4-BE49-F238E27FC236}">
                    <a16:creationId xmlns:a16="http://schemas.microsoft.com/office/drawing/2014/main" id="{42AA24C9-7F3A-4AEE-9DA4-31C9F38A5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547" y="2443057"/>
                <a:ext cx="650372" cy="900269"/>
              </a:xfrm>
              <a:custGeom>
                <a:avLst/>
                <a:gdLst>
                  <a:gd name="T0" fmla="*/ 34 w 229"/>
                  <a:gd name="T1" fmla="*/ 0 h 316"/>
                  <a:gd name="T2" fmla="*/ 37 w 229"/>
                  <a:gd name="T3" fmla="*/ 2 h 316"/>
                  <a:gd name="T4" fmla="*/ 69 w 229"/>
                  <a:gd name="T5" fmla="*/ 32 h 316"/>
                  <a:gd name="T6" fmla="*/ 73 w 229"/>
                  <a:gd name="T7" fmla="*/ 38 h 316"/>
                  <a:gd name="T8" fmla="*/ 99 w 229"/>
                  <a:gd name="T9" fmla="*/ 117 h 316"/>
                  <a:gd name="T10" fmla="*/ 101 w 229"/>
                  <a:gd name="T11" fmla="*/ 128 h 316"/>
                  <a:gd name="T12" fmla="*/ 112 w 229"/>
                  <a:gd name="T13" fmla="*/ 132 h 316"/>
                  <a:gd name="T14" fmla="*/ 120 w 229"/>
                  <a:gd name="T15" fmla="*/ 127 h 316"/>
                  <a:gd name="T16" fmla="*/ 145 w 229"/>
                  <a:gd name="T17" fmla="*/ 109 h 316"/>
                  <a:gd name="T18" fmla="*/ 148 w 229"/>
                  <a:gd name="T19" fmla="*/ 103 h 316"/>
                  <a:gd name="T20" fmla="*/ 148 w 229"/>
                  <a:gd name="T21" fmla="*/ 80 h 316"/>
                  <a:gd name="T22" fmla="*/ 159 w 229"/>
                  <a:gd name="T23" fmla="*/ 69 h 316"/>
                  <a:gd name="T24" fmla="*/ 162 w 229"/>
                  <a:gd name="T25" fmla="*/ 71 h 316"/>
                  <a:gd name="T26" fmla="*/ 164 w 229"/>
                  <a:gd name="T27" fmla="*/ 75 h 316"/>
                  <a:gd name="T28" fmla="*/ 171 w 229"/>
                  <a:gd name="T29" fmla="*/ 86 h 316"/>
                  <a:gd name="T30" fmla="*/ 204 w 229"/>
                  <a:gd name="T31" fmla="*/ 104 h 316"/>
                  <a:gd name="T32" fmla="*/ 209 w 229"/>
                  <a:gd name="T33" fmla="*/ 112 h 316"/>
                  <a:gd name="T34" fmla="*/ 169 w 229"/>
                  <a:gd name="T35" fmla="*/ 170 h 316"/>
                  <a:gd name="T36" fmla="*/ 128 w 229"/>
                  <a:gd name="T37" fmla="*/ 175 h 316"/>
                  <a:gd name="T38" fmla="*/ 114 w 229"/>
                  <a:gd name="T39" fmla="*/ 190 h 316"/>
                  <a:gd name="T40" fmla="*/ 115 w 229"/>
                  <a:gd name="T41" fmla="*/ 196 h 316"/>
                  <a:gd name="T42" fmla="*/ 115 w 229"/>
                  <a:gd name="T43" fmla="*/ 219 h 316"/>
                  <a:gd name="T44" fmla="*/ 109 w 229"/>
                  <a:gd name="T45" fmla="*/ 226 h 316"/>
                  <a:gd name="T46" fmla="*/ 89 w 229"/>
                  <a:gd name="T47" fmla="*/ 246 h 316"/>
                  <a:gd name="T48" fmla="*/ 95 w 229"/>
                  <a:gd name="T49" fmla="*/ 260 h 316"/>
                  <a:gd name="T50" fmla="*/ 113 w 229"/>
                  <a:gd name="T51" fmla="*/ 259 h 316"/>
                  <a:gd name="T52" fmla="*/ 148 w 229"/>
                  <a:gd name="T53" fmla="*/ 248 h 316"/>
                  <a:gd name="T54" fmla="*/ 170 w 229"/>
                  <a:gd name="T55" fmla="*/ 243 h 316"/>
                  <a:gd name="T56" fmla="*/ 187 w 229"/>
                  <a:gd name="T57" fmla="*/ 237 h 316"/>
                  <a:gd name="T58" fmla="*/ 212 w 229"/>
                  <a:gd name="T59" fmla="*/ 229 h 316"/>
                  <a:gd name="T60" fmla="*/ 220 w 229"/>
                  <a:gd name="T61" fmla="*/ 229 h 316"/>
                  <a:gd name="T62" fmla="*/ 227 w 229"/>
                  <a:gd name="T63" fmla="*/ 241 h 316"/>
                  <a:gd name="T64" fmla="*/ 214 w 229"/>
                  <a:gd name="T65" fmla="*/ 267 h 316"/>
                  <a:gd name="T66" fmla="*/ 203 w 229"/>
                  <a:gd name="T67" fmla="*/ 277 h 316"/>
                  <a:gd name="T68" fmla="*/ 174 w 229"/>
                  <a:gd name="T69" fmla="*/ 289 h 316"/>
                  <a:gd name="T70" fmla="*/ 140 w 229"/>
                  <a:gd name="T71" fmla="*/ 298 h 316"/>
                  <a:gd name="T72" fmla="*/ 127 w 229"/>
                  <a:gd name="T73" fmla="*/ 298 h 316"/>
                  <a:gd name="T74" fmla="*/ 116 w 229"/>
                  <a:gd name="T75" fmla="*/ 301 h 316"/>
                  <a:gd name="T76" fmla="*/ 55 w 229"/>
                  <a:gd name="T77" fmla="*/ 304 h 316"/>
                  <a:gd name="T78" fmla="*/ 44 w 229"/>
                  <a:gd name="T79" fmla="*/ 292 h 316"/>
                  <a:gd name="T80" fmla="*/ 27 w 229"/>
                  <a:gd name="T81" fmla="*/ 257 h 316"/>
                  <a:gd name="T82" fmla="*/ 25 w 229"/>
                  <a:gd name="T83" fmla="*/ 252 h 316"/>
                  <a:gd name="T84" fmla="*/ 18 w 229"/>
                  <a:gd name="T85" fmla="*/ 217 h 316"/>
                  <a:gd name="T86" fmla="*/ 18 w 229"/>
                  <a:gd name="T87" fmla="*/ 210 h 316"/>
                  <a:gd name="T88" fmla="*/ 1 w 229"/>
                  <a:gd name="T89" fmla="*/ 140 h 316"/>
                  <a:gd name="T90" fmla="*/ 0 w 229"/>
                  <a:gd name="T91" fmla="*/ 134 h 316"/>
                  <a:gd name="T92" fmla="*/ 18 w 229"/>
                  <a:gd name="T93" fmla="*/ 50 h 316"/>
                  <a:gd name="T94" fmla="*/ 32 w 229"/>
                  <a:gd name="T95" fmla="*/ 4 h 316"/>
                  <a:gd name="T96" fmla="*/ 34 w 229"/>
                  <a:gd name="T97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29" h="316">
                    <a:moveTo>
                      <a:pt x="34" y="0"/>
                    </a:moveTo>
                    <a:cubicBezTo>
                      <a:pt x="35" y="1"/>
                      <a:pt x="36" y="2"/>
                      <a:pt x="37" y="2"/>
                    </a:cubicBezTo>
                    <a:cubicBezTo>
                      <a:pt x="48" y="12"/>
                      <a:pt x="58" y="22"/>
                      <a:pt x="69" y="32"/>
                    </a:cubicBezTo>
                    <a:cubicBezTo>
                      <a:pt x="71" y="34"/>
                      <a:pt x="72" y="36"/>
                      <a:pt x="73" y="38"/>
                    </a:cubicBezTo>
                    <a:cubicBezTo>
                      <a:pt x="86" y="63"/>
                      <a:pt x="94" y="89"/>
                      <a:pt x="99" y="117"/>
                    </a:cubicBezTo>
                    <a:cubicBezTo>
                      <a:pt x="99" y="120"/>
                      <a:pt x="100" y="124"/>
                      <a:pt x="101" y="128"/>
                    </a:cubicBezTo>
                    <a:cubicBezTo>
                      <a:pt x="103" y="133"/>
                      <a:pt x="107" y="134"/>
                      <a:pt x="112" y="132"/>
                    </a:cubicBezTo>
                    <a:cubicBezTo>
                      <a:pt x="115" y="130"/>
                      <a:pt x="117" y="129"/>
                      <a:pt x="120" y="127"/>
                    </a:cubicBezTo>
                    <a:cubicBezTo>
                      <a:pt x="128" y="121"/>
                      <a:pt x="136" y="115"/>
                      <a:pt x="145" y="109"/>
                    </a:cubicBezTo>
                    <a:cubicBezTo>
                      <a:pt x="147" y="108"/>
                      <a:pt x="148" y="106"/>
                      <a:pt x="148" y="103"/>
                    </a:cubicBezTo>
                    <a:cubicBezTo>
                      <a:pt x="148" y="95"/>
                      <a:pt x="148" y="88"/>
                      <a:pt x="148" y="80"/>
                    </a:cubicBezTo>
                    <a:cubicBezTo>
                      <a:pt x="148" y="75"/>
                      <a:pt x="153" y="69"/>
                      <a:pt x="159" y="69"/>
                    </a:cubicBezTo>
                    <a:cubicBezTo>
                      <a:pt x="160" y="69"/>
                      <a:pt x="162" y="70"/>
                      <a:pt x="162" y="71"/>
                    </a:cubicBezTo>
                    <a:cubicBezTo>
                      <a:pt x="163" y="72"/>
                      <a:pt x="164" y="73"/>
                      <a:pt x="164" y="75"/>
                    </a:cubicBezTo>
                    <a:cubicBezTo>
                      <a:pt x="164" y="79"/>
                      <a:pt x="167" y="83"/>
                      <a:pt x="171" y="86"/>
                    </a:cubicBezTo>
                    <a:cubicBezTo>
                      <a:pt x="181" y="94"/>
                      <a:pt x="192" y="100"/>
                      <a:pt x="204" y="104"/>
                    </a:cubicBezTo>
                    <a:cubicBezTo>
                      <a:pt x="208" y="106"/>
                      <a:pt x="209" y="108"/>
                      <a:pt x="209" y="112"/>
                    </a:cubicBezTo>
                    <a:cubicBezTo>
                      <a:pt x="210" y="140"/>
                      <a:pt x="196" y="160"/>
                      <a:pt x="169" y="170"/>
                    </a:cubicBezTo>
                    <a:cubicBezTo>
                      <a:pt x="156" y="175"/>
                      <a:pt x="142" y="177"/>
                      <a:pt x="128" y="175"/>
                    </a:cubicBezTo>
                    <a:cubicBezTo>
                      <a:pt x="119" y="173"/>
                      <a:pt x="112" y="182"/>
                      <a:pt x="114" y="190"/>
                    </a:cubicBezTo>
                    <a:cubicBezTo>
                      <a:pt x="114" y="192"/>
                      <a:pt x="115" y="194"/>
                      <a:pt x="115" y="196"/>
                    </a:cubicBezTo>
                    <a:cubicBezTo>
                      <a:pt x="118" y="203"/>
                      <a:pt x="118" y="211"/>
                      <a:pt x="115" y="219"/>
                    </a:cubicBezTo>
                    <a:cubicBezTo>
                      <a:pt x="114" y="222"/>
                      <a:pt x="112" y="224"/>
                      <a:pt x="109" y="226"/>
                    </a:cubicBezTo>
                    <a:cubicBezTo>
                      <a:pt x="101" y="231"/>
                      <a:pt x="95" y="238"/>
                      <a:pt x="89" y="246"/>
                    </a:cubicBezTo>
                    <a:cubicBezTo>
                      <a:pt x="84" y="254"/>
                      <a:pt x="85" y="258"/>
                      <a:pt x="95" y="260"/>
                    </a:cubicBezTo>
                    <a:cubicBezTo>
                      <a:pt x="101" y="261"/>
                      <a:pt x="107" y="261"/>
                      <a:pt x="113" y="259"/>
                    </a:cubicBezTo>
                    <a:cubicBezTo>
                      <a:pt x="125" y="256"/>
                      <a:pt x="137" y="252"/>
                      <a:pt x="148" y="248"/>
                    </a:cubicBezTo>
                    <a:cubicBezTo>
                      <a:pt x="155" y="245"/>
                      <a:pt x="162" y="243"/>
                      <a:pt x="170" y="243"/>
                    </a:cubicBezTo>
                    <a:cubicBezTo>
                      <a:pt x="176" y="242"/>
                      <a:pt x="182" y="240"/>
                      <a:pt x="187" y="237"/>
                    </a:cubicBezTo>
                    <a:cubicBezTo>
                      <a:pt x="195" y="234"/>
                      <a:pt x="203" y="230"/>
                      <a:pt x="212" y="229"/>
                    </a:cubicBezTo>
                    <a:cubicBezTo>
                      <a:pt x="214" y="229"/>
                      <a:pt x="217" y="229"/>
                      <a:pt x="220" y="229"/>
                    </a:cubicBezTo>
                    <a:cubicBezTo>
                      <a:pt x="226" y="230"/>
                      <a:pt x="229" y="236"/>
                      <a:pt x="227" y="241"/>
                    </a:cubicBezTo>
                    <a:cubicBezTo>
                      <a:pt x="223" y="250"/>
                      <a:pt x="218" y="259"/>
                      <a:pt x="214" y="267"/>
                    </a:cubicBezTo>
                    <a:cubicBezTo>
                      <a:pt x="211" y="271"/>
                      <a:pt x="207" y="274"/>
                      <a:pt x="203" y="277"/>
                    </a:cubicBezTo>
                    <a:cubicBezTo>
                      <a:pt x="194" y="282"/>
                      <a:pt x="184" y="286"/>
                      <a:pt x="174" y="289"/>
                    </a:cubicBezTo>
                    <a:cubicBezTo>
                      <a:pt x="163" y="292"/>
                      <a:pt x="151" y="295"/>
                      <a:pt x="140" y="298"/>
                    </a:cubicBezTo>
                    <a:cubicBezTo>
                      <a:pt x="136" y="299"/>
                      <a:pt x="131" y="298"/>
                      <a:pt x="127" y="298"/>
                    </a:cubicBezTo>
                    <a:cubicBezTo>
                      <a:pt x="122" y="298"/>
                      <a:pt x="119" y="299"/>
                      <a:pt x="116" y="301"/>
                    </a:cubicBezTo>
                    <a:cubicBezTo>
                      <a:pt x="97" y="315"/>
                      <a:pt x="74" y="316"/>
                      <a:pt x="55" y="304"/>
                    </a:cubicBezTo>
                    <a:cubicBezTo>
                      <a:pt x="51" y="301"/>
                      <a:pt x="47" y="297"/>
                      <a:pt x="44" y="292"/>
                    </a:cubicBezTo>
                    <a:cubicBezTo>
                      <a:pt x="37" y="281"/>
                      <a:pt x="32" y="269"/>
                      <a:pt x="27" y="257"/>
                    </a:cubicBezTo>
                    <a:cubicBezTo>
                      <a:pt x="26" y="255"/>
                      <a:pt x="26" y="254"/>
                      <a:pt x="25" y="252"/>
                    </a:cubicBezTo>
                    <a:cubicBezTo>
                      <a:pt x="20" y="241"/>
                      <a:pt x="17" y="230"/>
                      <a:pt x="18" y="217"/>
                    </a:cubicBezTo>
                    <a:cubicBezTo>
                      <a:pt x="19" y="215"/>
                      <a:pt x="18" y="213"/>
                      <a:pt x="18" y="210"/>
                    </a:cubicBezTo>
                    <a:cubicBezTo>
                      <a:pt x="12" y="187"/>
                      <a:pt x="6" y="163"/>
                      <a:pt x="1" y="140"/>
                    </a:cubicBezTo>
                    <a:cubicBezTo>
                      <a:pt x="0" y="138"/>
                      <a:pt x="0" y="136"/>
                      <a:pt x="0" y="134"/>
                    </a:cubicBezTo>
                    <a:cubicBezTo>
                      <a:pt x="6" y="106"/>
                      <a:pt x="12" y="78"/>
                      <a:pt x="18" y="50"/>
                    </a:cubicBezTo>
                    <a:cubicBezTo>
                      <a:pt x="22" y="35"/>
                      <a:pt x="26" y="19"/>
                      <a:pt x="32" y="4"/>
                    </a:cubicBezTo>
                    <a:cubicBezTo>
                      <a:pt x="33" y="2"/>
                      <a:pt x="33" y="1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13">
                <a:extLst>
                  <a:ext uri="{FF2B5EF4-FFF2-40B4-BE49-F238E27FC236}">
                    <a16:creationId xmlns:a16="http://schemas.microsoft.com/office/drawing/2014/main" id="{9CB8174D-1173-4E2A-BE59-232D174ECD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5912" y="2792272"/>
                <a:ext cx="772117" cy="855416"/>
              </a:xfrm>
              <a:custGeom>
                <a:avLst/>
                <a:gdLst>
                  <a:gd name="T0" fmla="*/ 194 w 271"/>
                  <a:gd name="T1" fmla="*/ 98 h 300"/>
                  <a:gd name="T2" fmla="*/ 236 w 271"/>
                  <a:gd name="T3" fmla="*/ 96 h 300"/>
                  <a:gd name="T4" fmla="*/ 237 w 271"/>
                  <a:gd name="T5" fmla="*/ 111 h 300"/>
                  <a:gd name="T6" fmla="*/ 175 w 271"/>
                  <a:gd name="T7" fmla="*/ 150 h 300"/>
                  <a:gd name="T8" fmla="*/ 169 w 271"/>
                  <a:gd name="T9" fmla="*/ 195 h 300"/>
                  <a:gd name="T10" fmla="*/ 177 w 271"/>
                  <a:gd name="T11" fmla="*/ 299 h 300"/>
                  <a:gd name="T12" fmla="*/ 159 w 271"/>
                  <a:gd name="T13" fmla="*/ 285 h 300"/>
                  <a:gd name="T14" fmla="*/ 150 w 271"/>
                  <a:gd name="T15" fmla="*/ 266 h 300"/>
                  <a:gd name="T16" fmla="*/ 133 w 271"/>
                  <a:gd name="T17" fmla="*/ 260 h 300"/>
                  <a:gd name="T18" fmla="*/ 132 w 271"/>
                  <a:gd name="T19" fmla="*/ 243 h 300"/>
                  <a:gd name="T20" fmla="*/ 149 w 271"/>
                  <a:gd name="T21" fmla="*/ 232 h 300"/>
                  <a:gd name="T22" fmla="*/ 139 w 271"/>
                  <a:gd name="T23" fmla="*/ 197 h 300"/>
                  <a:gd name="T24" fmla="*/ 117 w 271"/>
                  <a:gd name="T25" fmla="*/ 216 h 300"/>
                  <a:gd name="T26" fmla="*/ 101 w 271"/>
                  <a:gd name="T27" fmla="*/ 235 h 300"/>
                  <a:gd name="T28" fmla="*/ 26 w 271"/>
                  <a:gd name="T29" fmla="*/ 293 h 300"/>
                  <a:gd name="T30" fmla="*/ 0 w 271"/>
                  <a:gd name="T31" fmla="*/ 243 h 300"/>
                  <a:gd name="T32" fmla="*/ 9 w 271"/>
                  <a:gd name="T33" fmla="*/ 237 h 300"/>
                  <a:gd name="T34" fmla="*/ 32 w 271"/>
                  <a:gd name="T35" fmla="*/ 234 h 300"/>
                  <a:gd name="T36" fmla="*/ 59 w 271"/>
                  <a:gd name="T37" fmla="*/ 219 h 300"/>
                  <a:gd name="T38" fmla="*/ 116 w 271"/>
                  <a:gd name="T39" fmla="*/ 185 h 300"/>
                  <a:gd name="T40" fmla="*/ 145 w 271"/>
                  <a:gd name="T41" fmla="*/ 155 h 300"/>
                  <a:gd name="T42" fmla="*/ 133 w 271"/>
                  <a:gd name="T43" fmla="*/ 142 h 300"/>
                  <a:gd name="T44" fmla="*/ 145 w 271"/>
                  <a:gd name="T45" fmla="*/ 112 h 300"/>
                  <a:gd name="T46" fmla="*/ 143 w 271"/>
                  <a:gd name="T47" fmla="*/ 104 h 300"/>
                  <a:gd name="T48" fmla="*/ 124 w 271"/>
                  <a:gd name="T49" fmla="*/ 108 h 300"/>
                  <a:gd name="T50" fmla="*/ 121 w 271"/>
                  <a:gd name="T51" fmla="*/ 140 h 300"/>
                  <a:gd name="T52" fmla="*/ 87 w 271"/>
                  <a:gd name="T53" fmla="*/ 188 h 300"/>
                  <a:gd name="T54" fmla="*/ 73 w 271"/>
                  <a:gd name="T55" fmla="*/ 176 h 300"/>
                  <a:gd name="T56" fmla="*/ 67 w 271"/>
                  <a:gd name="T57" fmla="*/ 159 h 300"/>
                  <a:gd name="T58" fmla="*/ 66 w 271"/>
                  <a:gd name="T59" fmla="*/ 63 h 300"/>
                  <a:gd name="T60" fmla="*/ 72 w 271"/>
                  <a:gd name="T61" fmla="*/ 47 h 300"/>
                  <a:gd name="T62" fmla="*/ 88 w 271"/>
                  <a:gd name="T63" fmla="*/ 55 h 300"/>
                  <a:gd name="T64" fmla="*/ 109 w 271"/>
                  <a:gd name="T65" fmla="*/ 63 h 300"/>
                  <a:gd name="T66" fmla="*/ 160 w 271"/>
                  <a:gd name="T67" fmla="*/ 28 h 300"/>
                  <a:gd name="T68" fmla="*/ 187 w 271"/>
                  <a:gd name="T69" fmla="*/ 16 h 300"/>
                  <a:gd name="T70" fmla="*/ 258 w 271"/>
                  <a:gd name="T71" fmla="*/ 4 h 300"/>
                  <a:gd name="T72" fmla="*/ 271 w 271"/>
                  <a:gd name="T73" fmla="*/ 16 h 300"/>
                  <a:gd name="T74" fmla="*/ 248 w 271"/>
                  <a:gd name="T75" fmla="*/ 37 h 300"/>
                  <a:gd name="T76" fmla="*/ 215 w 271"/>
                  <a:gd name="T77" fmla="*/ 67 h 300"/>
                  <a:gd name="T78" fmla="*/ 186 w 271"/>
                  <a:gd name="T79" fmla="*/ 95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1" h="300">
                    <a:moveTo>
                      <a:pt x="185" y="102"/>
                    </a:moveTo>
                    <a:cubicBezTo>
                      <a:pt x="188" y="101"/>
                      <a:pt x="191" y="99"/>
                      <a:pt x="194" y="98"/>
                    </a:cubicBezTo>
                    <a:cubicBezTo>
                      <a:pt x="200" y="94"/>
                      <a:pt x="206" y="91"/>
                      <a:pt x="213" y="90"/>
                    </a:cubicBezTo>
                    <a:cubicBezTo>
                      <a:pt x="221" y="89"/>
                      <a:pt x="229" y="92"/>
                      <a:pt x="236" y="96"/>
                    </a:cubicBezTo>
                    <a:cubicBezTo>
                      <a:pt x="237" y="97"/>
                      <a:pt x="238" y="98"/>
                      <a:pt x="239" y="99"/>
                    </a:cubicBezTo>
                    <a:cubicBezTo>
                      <a:pt x="242" y="103"/>
                      <a:pt x="242" y="108"/>
                      <a:pt x="237" y="111"/>
                    </a:cubicBezTo>
                    <a:cubicBezTo>
                      <a:pt x="220" y="127"/>
                      <a:pt x="200" y="139"/>
                      <a:pt x="179" y="148"/>
                    </a:cubicBezTo>
                    <a:cubicBezTo>
                      <a:pt x="178" y="149"/>
                      <a:pt x="176" y="149"/>
                      <a:pt x="175" y="150"/>
                    </a:cubicBezTo>
                    <a:cubicBezTo>
                      <a:pt x="167" y="153"/>
                      <a:pt x="164" y="159"/>
                      <a:pt x="163" y="168"/>
                    </a:cubicBezTo>
                    <a:cubicBezTo>
                      <a:pt x="163" y="177"/>
                      <a:pt x="165" y="187"/>
                      <a:pt x="169" y="195"/>
                    </a:cubicBezTo>
                    <a:cubicBezTo>
                      <a:pt x="182" y="226"/>
                      <a:pt x="186" y="259"/>
                      <a:pt x="185" y="292"/>
                    </a:cubicBezTo>
                    <a:cubicBezTo>
                      <a:pt x="185" y="298"/>
                      <a:pt x="183" y="300"/>
                      <a:pt x="177" y="299"/>
                    </a:cubicBezTo>
                    <a:cubicBezTo>
                      <a:pt x="171" y="299"/>
                      <a:pt x="165" y="297"/>
                      <a:pt x="161" y="292"/>
                    </a:cubicBezTo>
                    <a:cubicBezTo>
                      <a:pt x="159" y="290"/>
                      <a:pt x="159" y="287"/>
                      <a:pt x="159" y="285"/>
                    </a:cubicBezTo>
                    <a:cubicBezTo>
                      <a:pt x="159" y="284"/>
                      <a:pt x="159" y="282"/>
                      <a:pt x="159" y="281"/>
                    </a:cubicBezTo>
                    <a:cubicBezTo>
                      <a:pt x="159" y="274"/>
                      <a:pt x="156" y="269"/>
                      <a:pt x="150" y="266"/>
                    </a:cubicBezTo>
                    <a:cubicBezTo>
                      <a:pt x="146" y="263"/>
                      <a:pt x="141" y="262"/>
                      <a:pt x="136" y="260"/>
                    </a:cubicBezTo>
                    <a:cubicBezTo>
                      <a:pt x="135" y="260"/>
                      <a:pt x="134" y="260"/>
                      <a:pt x="133" y="260"/>
                    </a:cubicBezTo>
                    <a:cubicBezTo>
                      <a:pt x="129" y="258"/>
                      <a:pt x="126" y="255"/>
                      <a:pt x="126" y="252"/>
                    </a:cubicBezTo>
                    <a:cubicBezTo>
                      <a:pt x="125" y="248"/>
                      <a:pt x="128" y="244"/>
                      <a:pt x="132" y="243"/>
                    </a:cubicBezTo>
                    <a:cubicBezTo>
                      <a:pt x="134" y="242"/>
                      <a:pt x="136" y="242"/>
                      <a:pt x="138" y="242"/>
                    </a:cubicBezTo>
                    <a:cubicBezTo>
                      <a:pt x="144" y="241"/>
                      <a:pt x="147" y="238"/>
                      <a:pt x="149" y="232"/>
                    </a:cubicBezTo>
                    <a:cubicBezTo>
                      <a:pt x="153" y="220"/>
                      <a:pt x="151" y="208"/>
                      <a:pt x="144" y="197"/>
                    </a:cubicBezTo>
                    <a:cubicBezTo>
                      <a:pt x="142" y="195"/>
                      <a:pt x="141" y="195"/>
                      <a:pt x="139" y="197"/>
                    </a:cubicBezTo>
                    <a:cubicBezTo>
                      <a:pt x="138" y="197"/>
                      <a:pt x="137" y="198"/>
                      <a:pt x="136" y="199"/>
                    </a:cubicBezTo>
                    <a:cubicBezTo>
                      <a:pt x="129" y="205"/>
                      <a:pt x="123" y="210"/>
                      <a:pt x="117" y="216"/>
                    </a:cubicBezTo>
                    <a:cubicBezTo>
                      <a:pt x="112" y="220"/>
                      <a:pt x="108" y="225"/>
                      <a:pt x="105" y="231"/>
                    </a:cubicBezTo>
                    <a:cubicBezTo>
                      <a:pt x="104" y="232"/>
                      <a:pt x="103" y="233"/>
                      <a:pt x="101" y="235"/>
                    </a:cubicBezTo>
                    <a:cubicBezTo>
                      <a:pt x="84" y="253"/>
                      <a:pt x="66" y="270"/>
                      <a:pt x="48" y="288"/>
                    </a:cubicBezTo>
                    <a:cubicBezTo>
                      <a:pt x="41" y="296"/>
                      <a:pt x="35" y="297"/>
                      <a:pt x="26" y="293"/>
                    </a:cubicBezTo>
                    <a:cubicBezTo>
                      <a:pt x="20" y="291"/>
                      <a:pt x="16" y="287"/>
                      <a:pt x="13" y="282"/>
                    </a:cubicBezTo>
                    <a:cubicBezTo>
                      <a:pt x="4" y="271"/>
                      <a:pt x="1" y="257"/>
                      <a:pt x="0" y="243"/>
                    </a:cubicBezTo>
                    <a:cubicBezTo>
                      <a:pt x="0" y="240"/>
                      <a:pt x="1" y="239"/>
                      <a:pt x="3" y="239"/>
                    </a:cubicBezTo>
                    <a:cubicBezTo>
                      <a:pt x="5" y="238"/>
                      <a:pt x="7" y="237"/>
                      <a:pt x="9" y="237"/>
                    </a:cubicBezTo>
                    <a:cubicBezTo>
                      <a:pt x="13" y="235"/>
                      <a:pt x="16" y="235"/>
                      <a:pt x="20" y="237"/>
                    </a:cubicBezTo>
                    <a:cubicBezTo>
                      <a:pt x="24" y="239"/>
                      <a:pt x="28" y="238"/>
                      <a:pt x="32" y="234"/>
                    </a:cubicBezTo>
                    <a:cubicBezTo>
                      <a:pt x="34" y="233"/>
                      <a:pt x="37" y="231"/>
                      <a:pt x="39" y="230"/>
                    </a:cubicBezTo>
                    <a:cubicBezTo>
                      <a:pt x="46" y="226"/>
                      <a:pt x="52" y="222"/>
                      <a:pt x="59" y="219"/>
                    </a:cubicBezTo>
                    <a:cubicBezTo>
                      <a:pt x="60" y="218"/>
                      <a:pt x="62" y="217"/>
                      <a:pt x="63" y="216"/>
                    </a:cubicBezTo>
                    <a:cubicBezTo>
                      <a:pt x="81" y="206"/>
                      <a:pt x="98" y="195"/>
                      <a:pt x="116" y="185"/>
                    </a:cubicBezTo>
                    <a:cubicBezTo>
                      <a:pt x="122" y="181"/>
                      <a:pt x="128" y="177"/>
                      <a:pt x="134" y="172"/>
                    </a:cubicBezTo>
                    <a:cubicBezTo>
                      <a:pt x="139" y="168"/>
                      <a:pt x="143" y="163"/>
                      <a:pt x="145" y="155"/>
                    </a:cubicBezTo>
                    <a:cubicBezTo>
                      <a:pt x="143" y="155"/>
                      <a:pt x="142" y="154"/>
                      <a:pt x="140" y="154"/>
                    </a:cubicBezTo>
                    <a:cubicBezTo>
                      <a:pt x="134" y="152"/>
                      <a:pt x="132" y="148"/>
                      <a:pt x="133" y="142"/>
                    </a:cubicBezTo>
                    <a:cubicBezTo>
                      <a:pt x="134" y="140"/>
                      <a:pt x="135" y="137"/>
                      <a:pt x="136" y="135"/>
                    </a:cubicBezTo>
                    <a:cubicBezTo>
                      <a:pt x="139" y="127"/>
                      <a:pt x="142" y="119"/>
                      <a:pt x="145" y="112"/>
                    </a:cubicBezTo>
                    <a:cubicBezTo>
                      <a:pt x="145" y="111"/>
                      <a:pt x="146" y="110"/>
                      <a:pt x="146" y="109"/>
                    </a:cubicBezTo>
                    <a:cubicBezTo>
                      <a:pt x="147" y="105"/>
                      <a:pt x="146" y="104"/>
                      <a:pt x="143" y="104"/>
                    </a:cubicBezTo>
                    <a:cubicBezTo>
                      <a:pt x="140" y="104"/>
                      <a:pt x="138" y="104"/>
                      <a:pt x="135" y="105"/>
                    </a:cubicBezTo>
                    <a:cubicBezTo>
                      <a:pt x="132" y="106"/>
                      <a:pt x="128" y="107"/>
                      <a:pt x="124" y="108"/>
                    </a:cubicBezTo>
                    <a:cubicBezTo>
                      <a:pt x="122" y="109"/>
                      <a:pt x="121" y="111"/>
                      <a:pt x="121" y="113"/>
                    </a:cubicBezTo>
                    <a:cubicBezTo>
                      <a:pt x="121" y="122"/>
                      <a:pt x="121" y="131"/>
                      <a:pt x="121" y="140"/>
                    </a:cubicBezTo>
                    <a:cubicBezTo>
                      <a:pt x="121" y="142"/>
                      <a:pt x="120" y="144"/>
                      <a:pt x="119" y="146"/>
                    </a:cubicBezTo>
                    <a:cubicBezTo>
                      <a:pt x="108" y="160"/>
                      <a:pt x="98" y="174"/>
                      <a:pt x="87" y="188"/>
                    </a:cubicBezTo>
                    <a:cubicBezTo>
                      <a:pt x="87" y="189"/>
                      <a:pt x="86" y="189"/>
                      <a:pt x="86" y="190"/>
                    </a:cubicBezTo>
                    <a:cubicBezTo>
                      <a:pt x="81" y="185"/>
                      <a:pt x="77" y="181"/>
                      <a:pt x="73" y="176"/>
                    </a:cubicBezTo>
                    <a:cubicBezTo>
                      <a:pt x="70" y="173"/>
                      <a:pt x="69" y="170"/>
                      <a:pt x="69" y="166"/>
                    </a:cubicBezTo>
                    <a:cubicBezTo>
                      <a:pt x="68" y="164"/>
                      <a:pt x="68" y="161"/>
                      <a:pt x="67" y="159"/>
                    </a:cubicBezTo>
                    <a:cubicBezTo>
                      <a:pt x="58" y="138"/>
                      <a:pt x="57" y="117"/>
                      <a:pt x="63" y="95"/>
                    </a:cubicBezTo>
                    <a:cubicBezTo>
                      <a:pt x="67" y="84"/>
                      <a:pt x="67" y="74"/>
                      <a:pt x="66" y="63"/>
                    </a:cubicBezTo>
                    <a:cubicBezTo>
                      <a:pt x="66" y="60"/>
                      <a:pt x="66" y="57"/>
                      <a:pt x="66" y="54"/>
                    </a:cubicBezTo>
                    <a:cubicBezTo>
                      <a:pt x="66" y="50"/>
                      <a:pt x="68" y="47"/>
                      <a:pt x="72" y="47"/>
                    </a:cubicBezTo>
                    <a:cubicBezTo>
                      <a:pt x="75" y="46"/>
                      <a:pt x="78" y="47"/>
                      <a:pt x="80" y="48"/>
                    </a:cubicBezTo>
                    <a:cubicBezTo>
                      <a:pt x="83" y="50"/>
                      <a:pt x="85" y="52"/>
                      <a:pt x="88" y="55"/>
                    </a:cubicBezTo>
                    <a:cubicBezTo>
                      <a:pt x="90" y="57"/>
                      <a:pt x="91" y="59"/>
                      <a:pt x="93" y="61"/>
                    </a:cubicBezTo>
                    <a:cubicBezTo>
                      <a:pt x="99" y="66"/>
                      <a:pt x="103" y="67"/>
                      <a:pt x="109" y="63"/>
                    </a:cubicBezTo>
                    <a:cubicBezTo>
                      <a:pt x="117" y="58"/>
                      <a:pt x="125" y="53"/>
                      <a:pt x="133" y="48"/>
                    </a:cubicBezTo>
                    <a:cubicBezTo>
                      <a:pt x="142" y="41"/>
                      <a:pt x="151" y="35"/>
                      <a:pt x="160" y="28"/>
                    </a:cubicBezTo>
                    <a:cubicBezTo>
                      <a:pt x="163" y="25"/>
                      <a:pt x="167" y="24"/>
                      <a:pt x="171" y="23"/>
                    </a:cubicBezTo>
                    <a:cubicBezTo>
                      <a:pt x="177" y="23"/>
                      <a:pt x="182" y="20"/>
                      <a:pt x="187" y="16"/>
                    </a:cubicBezTo>
                    <a:cubicBezTo>
                      <a:pt x="196" y="6"/>
                      <a:pt x="208" y="2"/>
                      <a:pt x="221" y="1"/>
                    </a:cubicBezTo>
                    <a:cubicBezTo>
                      <a:pt x="233" y="0"/>
                      <a:pt x="246" y="0"/>
                      <a:pt x="258" y="4"/>
                    </a:cubicBezTo>
                    <a:cubicBezTo>
                      <a:pt x="261" y="5"/>
                      <a:pt x="264" y="7"/>
                      <a:pt x="267" y="9"/>
                    </a:cubicBezTo>
                    <a:cubicBezTo>
                      <a:pt x="270" y="10"/>
                      <a:pt x="271" y="13"/>
                      <a:pt x="271" y="16"/>
                    </a:cubicBezTo>
                    <a:cubicBezTo>
                      <a:pt x="271" y="18"/>
                      <a:pt x="271" y="19"/>
                      <a:pt x="269" y="21"/>
                    </a:cubicBezTo>
                    <a:cubicBezTo>
                      <a:pt x="262" y="26"/>
                      <a:pt x="255" y="31"/>
                      <a:pt x="248" y="37"/>
                    </a:cubicBezTo>
                    <a:cubicBezTo>
                      <a:pt x="240" y="43"/>
                      <a:pt x="232" y="50"/>
                      <a:pt x="226" y="58"/>
                    </a:cubicBezTo>
                    <a:cubicBezTo>
                      <a:pt x="223" y="62"/>
                      <a:pt x="219" y="65"/>
                      <a:pt x="215" y="67"/>
                    </a:cubicBezTo>
                    <a:cubicBezTo>
                      <a:pt x="213" y="68"/>
                      <a:pt x="212" y="69"/>
                      <a:pt x="211" y="70"/>
                    </a:cubicBezTo>
                    <a:cubicBezTo>
                      <a:pt x="202" y="79"/>
                      <a:pt x="194" y="87"/>
                      <a:pt x="186" y="95"/>
                    </a:cubicBezTo>
                    <a:cubicBezTo>
                      <a:pt x="184" y="97"/>
                      <a:pt x="183" y="99"/>
                      <a:pt x="185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14">
                <a:extLst>
                  <a:ext uri="{FF2B5EF4-FFF2-40B4-BE49-F238E27FC236}">
                    <a16:creationId xmlns:a16="http://schemas.microsoft.com/office/drawing/2014/main" id="{4720CA78-8018-480D-B3C6-AA429C00B1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3222" y="3099837"/>
                <a:ext cx="797747" cy="506201"/>
              </a:xfrm>
              <a:custGeom>
                <a:avLst/>
                <a:gdLst>
                  <a:gd name="T0" fmla="*/ 16 w 280"/>
                  <a:gd name="T1" fmla="*/ 133 h 178"/>
                  <a:gd name="T2" fmla="*/ 14 w 280"/>
                  <a:gd name="T3" fmla="*/ 124 h 178"/>
                  <a:gd name="T4" fmla="*/ 2 w 280"/>
                  <a:gd name="T5" fmla="*/ 103 h 178"/>
                  <a:gd name="T6" fmla="*/ 6 w 280"/>
                  <a:gd name="T7" fmla="*/ 81 h 178"/>
                  <a:gd name="T8" fmla="*/ 16 w 280"/>
                  <a:gd name="T9" fmla="*/ 77 h 178"/>
                  <a:gd name="T10" fmla="*/ 22 w 280"/>
                  <a:gd name="T11" fmla="*/ 77 h 178"/>
                  <a:gd name="T12" fmla="*/ 40 w 280"/>
                  <a:gd name="T13" fmla="*/ 71 h 178"/>
                  <a:gd name="T14" fmla="*/ 54 w 280"/>
                  <a:gd name="T15" fmla="*/ 64 h 178"/>
                  <a:gd name="T16" fmla="*/ 63 w 280"/>
                  <a:gd name="T17" fmla="*/ 61 h 178"/>
                  <a:gd name="T18" fmla="*/ 144 w 280"/>
                  <a:gd name="T19" fmla="*/ 25 h 178"/>
                  <a:gd name="T20" fmla="*/ 169 w 280"/>
                  <a:gd name="T21" fmla="*/ 16 h 178"/>
                  <a:gd name="T22" fmla="*/ 186 w 280"/>
                  <a:gd name="T23" fmla="*/ 13 h 178"/>
                  <a:gd name="T24" fmla="*/ 209 w 280"/>
                  <a:gd name="T25" fmla="*/ 9 h 178"/>
                  <a:gd name="T26" fmla="*/ 224 w 280"/>
                  <a:gd name="T27" fmla="*/ 3 h 178"/>
                  <a:gd name="T28" fmla="*/ 233 w 280"/>
                  <a:gd name="T29" fmla="*/ 0 h 178"/>
                  <a:gd name="T30" fmla="*/ 265 w 280"/>
                  <a:gd name="T31" fmla="*/ 5 h 178"/>
                  <a:gd name="T32" fmla="*/ 274 w 280"/>
                  <a:gd name="T33" fmla="*/ 29 h 178"/>
                  <a:gd name="T34" fmla="*/ 256 w 280"/>
                  <a:gd name="T35" fmla="*/ 50 h 178"/>
                  <a:gd name="T36" fmla="*/ 245 w 280"/>
                  <a:gd name="T37" fmla="*/ 53 h 178"/>
                  <a:gd name="T38" fmla="*/ 220 w 280"/>
                  <a:gd name="T39" fmla="*/ 56 h 178"/>
                  <a:gd name="T40" fmla="*/ 213 w 280"/>
                  <a:gd name="T41" fmla="*/ 58 h 178"/>
                  <a:gd name="T42" fmla="*/ 208 w 280"/>
                  <a:gd name="T43" fmla="*/ 67 h 178"/>
                  <a:gd name="T44" fmla="*/ 210 w 280"/>
                  <a:gd name="T45" fmla="*/ 76 h 178"/>
                  <a:gd name="T46" fmla="*/ 218 w 280"/>
                  <a:gd name="T47" fmla="*/ 92 h 178"/>
                  <a:gd name="T48" fmla="*/ 224 w 280"/>
                  <a:gd name="T49" fmla="*/ 115 h 178"/>
                  <a:gd name="T50" fmla="*/ 220 w 280"/>
                  <a:gd name="T51" fmla="*/ 146 h 178"/>
                  <a:gd name="T52" fmla="*/ 197 w 280"/>
                  <a:gd name="T53" fmla="*/ 163 h 178"/>
                  <a:gd name="T54" fmla="*/ 189 w 280"/>
                  <a:gd name="T55" fmla="*/ 163 h 178"/>
                  <a:gd name="T56" fmla="*/ 181 w 280"/>
                  <a:gd name="T57" fmla="*/ 167 h 178"/>
                  <a:gd name="T58" fmla="*/ 178 w 280"/>
                  <a:gd name="T59" fmla="*/ 170 h 178"/>
                  <a:gd name="T60" fmla="*/ 156 w 280"/>
                  <a:gd name="T61" fmla="*/ 175 h 178"/>
                  <a:gd name="T62" fmla="*/ 140 w 280"/>
                  <a:gd name="T63" fmla="*/ 166 h 178"/>
                  <a:gd name="T64" fmla="*/ 126 w 280"/>
                  <a:gd name="T65" fmla="*/ 162 h 178"/>
                  <a:gd name="T66" fmla="*/ 119 w 280"/>
                  <a:gd name="T67" fmla="*/ 160 h 178"/>
                  <a:gd name="T68" fmla="*/ 113 w 280"/>
                  <a:gd name="T69" fmla="*/ 150 h 178"/>
                  <a:gd name="T70" fmla="*/ 115 w 280"/>
                  <a:gd name="T71" fmla="*/ 147 h 178"/>
                  <a:gd name="T72" fmla="*/ 122 w 280"/>
                  <a:gd name="T73" fmla="*/ 147 h 178"/>
                  <a:gd name="T74" fmla="*/ 166 w 280"/>
                  <a:gd name="T75" fmla="*/ 141 h 178"/>
                  <a:gd name="T76" fmla="*/ 185 w 280"/>
                  <a:gd name="T77" fmla="*/ 129 h 178"/>
                  <a:gd name="T78" fmla="*/ 188 w 280"/>
                  <a:gd name="T79" fmla="*/ 120 h 178"/>
                  <a:gd name="T80" fmla="*/ 185 w 280"/>
                  <a:gd name="T81" fmla="*/ 92 h 178"/>
                  <a:gd name="T82" fmla="*/ 184 w 280"/>
                  <a:gd name="T83" fmla="*/ 77 h 178"/>
                  <a:gd name="T84" fmla="*/ 179 w 280"/>
                  <a:gd name="T85" fmla="*/ 71 h 178"/>
                  <a:gd name="T86" fmla="*/ 163 w 280"/>
                  <a:gd name="T87" fmla="*/ 75 h 178"/>
                  <a:gd name="T88" fmla="*/ 158 w 280"/>
                  <a:gd name="T89" fmla="*/ 79 h 178"/>
                  <a:gd name="T90" fmla="*/ 145 w 280"/>
                  <a:gd name="T91" fmla="*/ 82 h 178"/>
                  <a:gd name="T92" fmla="*/ 116 w 280"/>
                  <a:gd name="T93" fmla="*/ 91 h 178"/>
                  <a:gd name="T94" fmla="*/ 80 w 280"/>
                  <a:gd name="T95" fmla="*/ 118 h 178"/>
                  <a:gd name="T96" fmla="*/ 52 w 280"/>
                  <a:gd name="T97" fmla="*/ 135 h 178"/>
                  <a:gd name="T98" fmla="*/ 22 w 280"/>
                  <a:gd name="T99" fmla="*/ 136 h 178"/>
                  <a:gd name="T100" fmla="*/ 18 w 280"/>
                  <a:gd name="T101" fmla="*/ 134 h 178"/>
                  <a:gd name="T102" fmla="*/ 16 w 280"/>
                  <a:gd name="T103" fmla="*/ 133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80" h="178">
                    <a:moveTo>
                      <a:pt x="16" y="133"/>
                    </a:moveTo>
                    <a:cubicBezTo>
                      <a:pt x="18" y="129"/>
                      <a:pt x="16" y="127"/>
                      <a:pt x="14" y="124"/>
                    </a:cubicBezTo>
                    <a:cubicBezTo>
                      <a:pt x="9" y="118"/>
                      <a:pt x="5" y="111"/>
                      <a:pt x="2" y="103"/>
                    </a:cubicBezTo>
                    <a:cubicBezTo>
                      <a:pt x="0" y="95"/>
                      <a:pt x="1" y="88"/>
                      <a:pt x="6" y="81"/>
                    </a:cubicBezTo>
                    <a:cubicBezTo>
                      <a:pt x="9" y="78"/>
                      <a:pt x="12" y="76"/>
                      <a:pt x="16" y="77"/>
                    </a:cubicBezTo>
                    <a:cubicBezTo>
                      <a:pt x="18" y="77"/>
                      <a:pt x="20" y="76"/>
                      <a:pt x="22" y="77"/>
                    </a:cubicBezTo>
                    <a:cubicBezTo>
                      <a:pt x="29" y="79"/>
                      <a:pt x="36" y="76"/>
                      <a:pt x="40" y="71"/>
                    </a:cubicBezTo>
                    <a:cubicBezTo>
                      <a:pt x="44" y="67"/>
                      <a:pt x="49" y="65"/>
                      <a:pt x="54" y="64"/>
                    </a:cubicBezTo>
                    <a:cubicBezTo>
                      <a:pt x="57" y="64"/>
                      <a:pt x="60" y="62"/>
                      <a:pt x="63" y="61"/>
                    </a:cubicBezTo>
                    <a:cubicBezTo>
                      <a:pt x="89" y="47"/>
                      <a:pt x="116" y="35"/>
                      <a:pt x="144" y="25"/>
                    </a:cubicBezTo>
                    <a:cubicBezTo>
                      <a:pt x="152" y="22"/>
                      <a:pt x="161" y="19"/>
                      <a:pt x="169" y="16"/>
                    </a:cubicBezTo>
                    <a:cubicBezTo>
                      <a:pt x="174" y="14"/>
                      <a:pt x="180" y="14"/>
                      <a:pt x="186" y="13"/>
                    </a:cubicBezTo>
                    <a:cubicBezTo>
                      <a:pt x="194" y="12"/>
                      <a:pt x="201" y="11"/>
                      <a:pt x="209" y="9"/>
                    </a:cubicBezTo>
                    <a:cubicBezTo>
                      <a:pt x="214" y="8"/>
                      <a:pt x="219" y="5"/>
                      <a:pt x="224" y="3"/>
                    </a:cubicBezTo>
                    <a:cubicBezTo>
                      <a:pt x="227" y="1"/>
                      <a:pt x="230" y="0"/>
                      <a:pt x="233" y="0"/>
                    </a:cubicBezTo>
                    <a:cubicBezTo>
                      <a:pt x="244" y="0"/>
                      <a:pt x="255" y="1"/>
                      <a:pt x="265" y="5"/>
                    </a:cubicBezTo>
                    <a:cubicBezTo>
                      <a:pt x="276" y="9"/>
                      <a:pt x="280" y="19"/>
                      <a:pt x="274" y="29"/>
                    </a:cubicBezTo>
                    <a:cubicBezTo>
                      <a:pt x="270" y="38"/>
                      <a:pt x="263" y="45"/>
                      <a:pt x="256" y="50"/>
                    </a:cubicBezTo>
                    <a:cubicBezTo>
                      <a:pt x="252" y="53"/>
                      <a:pt x="249" y="53"/>
                      <a:pt x="245" y="53"/>
                    </a:cubicBezTo>
                    <a:cubicBezTo>
                      <a:pt x="236" y="54"/>
                      <a:pt x="228" y="55"/>
                      <a:pt x="220" y="56"/>
                    </a:cubicBezTo>
                    <a:cubicBezTo>
                      <a:pt x="218" y="57"/>
                      <a:pt x="215" y="57"/>
                      <a:pt x="213" y="58"/>
                    </a:cubicBezTo>
                    <a:cubicBezTo>
                      <a:pt x="209" y="60"/>
                      <a:pt x="208" y="63"/>
                      <a:pt x="208" y="67"/>
                    </a:cubicBezTo>
                    <a:cubicBezTo>
                      <a:pt x="208" y="70"/>
                      <a:pt x="209" y="73"/>
                      <a:pt x="210" y="76"/>
                    </a:cubicBezTo>
                    <a:cubicBezTo>
                      <a:pt x="213" y="82"/>
                      <a:pt x="215" y="87"/>
                      <a:pt x="218" y="92"/>
                    </a:cubicBezTo>
                    <a:cubicBezTo>
                      <a:pt x="221" y="100"/>
                      <a:pt x="224" y="107"/>
                      <a:pt x="224" y="115"/>
                    </a:cubicBezTo>
                    <a:cubicBezTo>
                      <a:pt x="224" y="126"/>
                      <a:pt x="223" y="136"/>
                      <a:pt x="220" y="146"/>
                    </a:cubicBezTo>
                    <a:cubicBezTo>
                      <a:pt x="216" y="157"/>
                      <a:pt x="209" y="162"/>
                      <a:pt x="197" y="163"/>
                    </a:cubicBezTo>
                    <a:cubicBezTo>
                      <a:pt x="194" y="163"/>
                      <a:pt x="192" y="163"/>
                      <a:pt x="189" y="163"/>
                    </a:cubicBezTo>
                    <a:cubicBezTo>
                      <a:pt x="186" y="163"/>
                      <a:pt x="183" y="163"/>
                      <a:pt x="181" y="167"/>
                    </a:cubicBezTo>
                    <a:cubicBezTo>
                      <a:pt x="180" y="168"/>
                      <a:pt x="179" y="169"/>
                      <a:pt x="178" y="170"/>
                    </a:cubicBezTo>
                    <a:cubicBezTo>
                      <a:pt x="171" y="176"/>
                      <a:pt x="164" y="178"/>
                      <a:pt x="156" y="175"/>
                    </a:cubicBezTo>
                    <a:cubicBezTo>
                      <a:pt x="151" y="172"/>
                      <a:pt x="145" y="169"/>
                      <a:pt x="140" y="166"/>
                    </a:cubicBezTo>
                    <a:cubicBezTo>
                      <a:pt x="136" y="163"/>
                      <a:pt x="132" y="162"/>
                      <a:pt x="126" y="162"/>
                    </a:cubicBezTo>
                    <a:cubicBezTo>
                      <a:pt x="124" y="162"/>
                      <a:pt x="121" y="163"/>
                      <a:pt x="119" y="160"/>
                    </a:cubicBezTo>
                    <a:cubicBezTo>
                      <a:pt x="116" y="157"/>
                      <a:pt x="114" y="154"/>
                      <a:pt x="113" y="150"/>
                    </a:cubicBezTo>
                    <a:cubicBezTo>
                      <a:pt x="112" y="148"/>
                      <a:pt x="113" y="147"/>
                      <a:pt x="115" y="147"/>
                    </a:cubicBezTo>
                    <a:cubicBezTo>
                      <a:pt x="117" y="147"/>
                      <a:pt x="120" y="147"/>
                      <a:pt x="122" y="147"/>
                    </a:cubicBezTo>
                    <a:cubicBezTo>
                      <a:pt x="137" y="148"/>
                      <a:pt x="152" y="146"/>
                      <a:pt x="166" y="141"/>
                    </a:cubicBezTo>
                    <a:cubicBezTo>
                      <a:pt x="173" y="138"/>
                      <a:pt x="179" y="134"/>
                      <a:pt x="185" y="129"/>
                    </a:cubicBezTo>
                    <a:cubicBezTo>
                      <a:pt x="188" y="126"/>
                      <a:pt x="189" y="123"/>
                      <a:pt x="188" y="120"/>
                    </a:cubicBezTo>
                    <a:cubicBezTo>
                      <a:pt x="187" y="111"/>
                      <a:pt x="186" y="102"/>
                      <a:pt x="185" y="92"/>
                    </a:cubicBezTo>
                    <a:cubicBezTo>
                      <a:pt x="184" y="87"/>
                      <a:pt x="184" y="82"/>
                      <a:pt x="184" y="77"/>
                    </a:cubicBezTo>
                    <a:cubicBezTo>
                      <a:pt x="184" y="73"/>
                      <a:pt x="183" y="71"/>
                      <a:pt x="179" y="71"/>
                    </a:cubicBezTo>
                    <a:cubicBezTo>
                      <a:pt x="173" y="70"/>
                      <a:pt x="168" y="70"/>
                      <a:pt x="163" y="75"/>
                    </a:cubicBezTo>
                    <a:cubicBezTo>
                      <a:pt x="162" y="76"/>
                      <a:pt x="160" y="77"/>
                      <a:pt x="158" y="79"/>
                    </a:cubicBezTo>
                    <a:cubicBezTo>
                      <a:pt x="154" y="81"/>
                      <a:pt x="150" y="83"/>
                      <a:pt x="145" y="82"/>
                    </a:cubicBezTo>
                    <a:cubicBezTo>
                      <a:pt x="134" y="82"/>
                      <a:pt x="124" y="85"/>
                      <a:pt x="116" y="91"/>
                    </a:cubicBezTo>
                    <a:cubicBezTo>
                      <a:pt x="104" y="100"/>
                      <a:pt x="92" y="109"/>
                      <a:pt x="80" y="118"/>
                    </a:cubicBezTo>
                    <a:cubicBezTo>
                      <a:pt x="71" y="124"/>
                      <a:pt x="62" y="131"/>
                      <a:pt x="52" y="135"/>
                    </a:cubicBezTo>
                    <a:cubicBezTo>
                      <a:pt x="42" y="139"/>
                      <a:pt x="32" y="140"/>
                      <a:pt x="22" y="136"/>
                    </a:cubicBezTo>
                    <a:cubicBezTo>
                      <a:pt x="20" y="136"/>
                      <a:pt x="19" y="135"/>
                      <a:pt x="18" y="134"/>
                    </a:cubicBezTo>
                    <a:cubicBezTo>
                      <a:pt x="17" y="134"/>
                      <a:pt x="17" y="134"/>
                      <a:pt x="16" y="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15">
                <a:extLst>
                  <a:ext uri="{FF2B5EF4-FFF2-40B4-BE49-F238E27FC236}">
                    <a16:creationId xmlns:a16="http://schemas.microsoft.com/office/drawing/2014/main" id="{7E8C1630-854C-41AB-BF47-FCBD67F65F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8140" y="2449465"/>
                <a:ext cx="605519" cy="323584"/>
              </a:xfrm>
              <a:custGeom>
                <a:avLst/>
                <a:gdLst>
                  <a:gd name="T0" fmla="*/ 197 w 212"/>
                  <a:gd name="T1" fmla="*/ 0 h 114"/>
                  <a:gd name="T2" fmla="*/ 205 w 212"/>
                  <a:gd name="T3" fmla="*/ 0 h 114"/>
                  <a:gd name="T4" fmla="*/ 211 w 212"/>
                  <a:gd name="T5" fmla="*/ 9 h 114"/>
                  <a:gd name="T6" fmla="*/ 191 w 212"/>
                  <a:gd name="T7" fmla="*/ 29 h 114"/>
                  <a:gd name="T8" fmla="*/ 187 w 212"/>
                  <a:gd name="T9" fmla="*/ 29 h 114"/>
                  <a:gd name="T10" fmla="*/ 174 w 212"/>
                  <a:gd name="T11" fmla="*/ 33 h 114"/>
                  <a:gd name="T12" fmla="*/ 132 w 212"/>
                  <a:gd name="T13" fmla="*/ 67 h 114"/>
                  <a:gd name="T14" fmla="*/ 109 w 212"/>
                  <a:gd name="T15" fmla="*/ 91 h 114"/>
                  <a:gd name="T16" fmla="*/ 71 w 212"/>
                  <a:gd name="T17" fmla="*/ 112 h 114"/>
                  <a:gd name="T18" fmla="*/ 40 w 212"/>
                  <a:gd name="T19" fmla="*/ 108 h 114"/>
                  <a:gd name="T20" fmla="*/ 9 w 212"/>
                  <a:gd name="T21" fmla="*/ 90 h 114"/>
                  <a:gd name="T22" fmla="*/ 8 w 212"/>
                  <a:gd name="T23" fmla="*/ 89 h 114"/>
                  <a:gd name="T24" fmla="*/ 11 w 212"/>
                  <a:gd name="T25" fmla="*/ 64 h 114"/>
                  <a:gd name="T26" fmla="*/ 15 w 212"/>
                  <a:gd name="T27" fmla="*/ 62 h 114"/>
                  <a:gd name="T28" fmla="*/ 114 w 212"/>
                  <a:gd name="T29" fmla="*/ 23 h 114"/>
                  <a:gd name="T30" fmla="*/ 130 w 212"/>
                  <a:gd name="T31" fmla="*/ 18 h 114"/>
                  <a:gd name="T32" fmla="*/ 164 w 212"/>
                  <a:gd name="T33" fmla="*/ 7 h 114"/>
                  <a:gd name="T34" fmla="*/ 197 w 212"/>
                  <a:gd name="T35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2" h="114">
                    <a:moveTo>
                      <a:pt x="197" y="0"/>
                    </a:moveTo>
                    <a:cubicBezTo>
                      <a:pt x="199" y="0"/>
                      <a:pt x="202" y="0"/>
                      <a:pt x="205" y="0"/>
                    </a:cubicBezTo>
                    <a:cubicBezTo>
                      <a:pt x="209" y="1"/>
                      <a:pt x="212" y="5"/>
                      <a:pt x="211" y="9"/>
                    </a:cubicBezTo>
                    <a:cubicBezTo>
                      <a:pt x="207" y="18"/>
                      <a:pt x="200" y="25"/>
                      <a:pt x="191" y="29"/>
                    </a:cubicBezTo>
                    <a:cubicBezTo>
                      <a:pt x="189" y="29"/>
                      <a:pt x="188" y="29"/>
                      <a:pt x="187" y="29"/>
                    </a:cubicBezTo>
                    <a:cubicBezTo>
                      <a:pt x="182" y="28"/>
                      <a:pt x="178" y="30"/>
                      <a:pt x="174" y="33"/>
                    </a:cubicBezTo>
                    <a:cubicBezTo>
                      <a:pt x="158" y="43"/>
                      <a:pt x="144" y="54"/>
                      <a:pt x="132" y="67"/>
                    </a:cubicBezTo>
                    <a:cubicBezTo>
                      <a:pt x="124" y="75"/>
                      <a:pt x="116" y="83"/>
                      <a:pt x="109" y="91"/>
                    </a:cubicBezTo>
                    <a:cubicBezTo>
                      <a:pt x="99" y="102"/>
                      <a:pt x="86" y="110"/>
                      <a:pt x="71" y="112"/>
                    </a:cubicBezTo>
                    <a:cubicBezTo>
                      <a:pt x="61" y="114"/>
                      <a:pt x="50" y="112"/>
                      <a:pt x="40" y="108"/>
                    </a:cubicBezTo>
                    <a:cubicBezTo>
                      <a:pt x="29" y="104"/>
                      <a:pt x="19" y="98"/>
                      <a:pt x="9" y="90"/>
                    </a:cubicBezTo>
                    <a:cubicBezTo>
                      <a:pt x="9" y="90"/>
                      <a:pt x="9" y="89"/>
                      <a:pt x="8" y="89"/>
                    </a:cubicBezTo>
                    <a:cubicBezTo>
                      <a:pt x="0" y="81"/>
                      <a:pt x="2" y="70"/>
                      <a:pt x="11" y="64"/>
                    </a:cubicBezTo>
                    <a:cubicBezTo>
                      <a:pt x="12" y="63"/>
                      <a:pt x="14" y="63"/>
                      <a:pt x="15" y="62"/>
                    </a:cubicBezTo>
                    <a:cubicBezTo>
                      <a:pt x="48" y="49"/>
                      <a:pt x="81" y="36"/>
                      <a:pt x="114" y="23"/>
                    </a:cubicBezTo>
                    <a:cubicBezTo>
                      <a:pt x="119" y="21"/>
                      <a:pt x="125" y="19"/>
                      <a:pt x="130" y="18"/>
                    </a:cubicBezTo>
                    <a:cubicBezTo>
                      <a:pt x="142" y="15"/>
                      <a:pt x="153" y="12"/>
                      <a:pt x="164" y="7"/>
                    </a:cubicBezTo>
                    <a:cubicBezTo>
                      <a:pt x="175" y="2"/>
                      <a:pt x="186" y="0"/>
                      <a:pt x="19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16">
                <a:extLst>
                  <a:ext uri="{FF2B5EF4-FFF2-40B4-BE49-F238E27FC236}">
                    <a16:creationId xmlns:a16="http://schemas.microsoft.com/office/drawing/2014/main" id="{BB46278C-87D7-48B9-8CFE-B99963AF37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6776" y="2048989"/>
                <a:ext cx="323584" cy="358826"/>
              </a:xfrm>
              <a:custGeom>
                <a:avLst/>
                <a:gdLst>
                  <a:gd name="T0" fmla="*/ 114 w 114"/>
                  <a:gd name="T1" fmla="*/ 70 h 126"/>
                  <a:gd name="T2" fmla="*/ 101 w 114"/>
                  <a:gd name="T3" fmla="*/ 91 h 126"/>
                  <a:gd name="T4" fmla="*/ 78 w 114"/>
                  <a:gd name="T5" fmla="*/ 97 h 126"/>
                  <a:gd name="T6" fmla="*/ 58 w 114"/>
                  <a:gd name="T7" fmla="*/ 106 h 126"/>
                  <a:gd name="T8" fmla="*/ 40 w 114"/>
                  <a:gd name="T9" fmla="*/ 121 h 126"/>
                  <a:gd name="T10" fmla="*/ 31 w 114"/>
                  <a:gd name="T11" fmla="*/ 125 h 126"/>
                  <a:gd name="T12" fmla="*/ 23 w 114"/>
                  <a:gd name="T13" fmla="*/ 122 h 126"/>
                  <a:gd name="T14" fmla="*/ 23 w 114"/>
                  <a:gd name="T15" fmla="*/ 112 h 126"/>
                  <a:gd name="T16" fmla="*/ 26 w 114"/>
                  <a:gd name="T17" fmla="*/ 68 h 126"/>
                  <a:gd name="T18" fmla="*/ 16 w 114"/>
                  <a:gd name="T19" fmla="*/ 50 h 126"/>
                  <a:gd name="T20" fmla="*/ 11 w 114"/>
                  <a:gd name="T21" fmla="*/ 39 h 126"/>
                  <a:gd name="T22" fmla="*/ 3 w 114"/>
                  <a:gd name="T23" fmla="*/ 21 h 126"/>
                  <a:gd name="T24" fmla="*/ 3 w 114"/>
                  <a:gd name="T25" fmla="*/ 6 h 126"/>
                  <a:gd name="T26" fmla="*/ 12 w 114"/>
                  <a:gd name="T27" fmla="*/ 0 h 126"/>
                  <a:gd name="T28" fmla="*/ 18 w 114"/>
                  <a:gd name="T29" fmla="*/ 1 h 126"/>
                  <a:gd name="T30" fmla="*/ 50 w 114"/>
                  <a:gd name="T31" fmla="*/ 12 h 126"/>
                  <a:gd name="T32" fmla="*/ 86 w 114"/>
                  <a:gd name="T33" fmla="*/ 31 h 126"/>
                  <a:gd name="T34" fmla="*/ 106 w 114"/>
                  <a:gd name="T35" fmla="*/ 48 h 126"/>
                  <a:gd name="T36" fmla="*/ 114 w 114"/>
                  <a:gd name="T37" fmla="*/ 7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4" h="126">
                    <a:moveTo>
                      <a:pt x="114" y="70"/>
                    </a:moveTo>
                    <a:cubicBezTo>
                      <a:pt x="114" y="79"/>
                      <a:pt x="109" y="86"/>
                      <a:pt x="101" y="91"/>
                    </a:cubicBezTo>
                    <a:cubicBezTo>
                      <a:pt x="94" y="95"/>
                      <a:pt x="86" y="97"/>
                      <a:pt x="78" y="97"/>
                    </a:cubicBezTo>
                    <a:cubicBezTo>
                      <a:pt x="64" y="97"/>
                      <a:pt x="66" y="98"/>
                      <a:pt x="58" y="106"/>
                    </a:cubicBezTo>
                    <a:cubicBezTo>
                      <a:pt x="52" y="111"/>
                      <a:pt x="46" y="116"/>
                      <a:pt x="40" y="121"/>
                    </a:cubicBezTo>
                    <a:cubicBezTo>
                      <a:pt x="38" y="123"/>
                      <a:pt x="35" y="124"/>
                      <a:pt x="31" y="125"/>
                    </a:cubicBezTo>
                    <a:cubicBezTo>
                      <a:pt x="28" y="126"/>
                      <a:pt x="25" y="125"/>
                      <a:pt x="23" y="122"/>
                    </a:cubicBezTo>
                    <a:cubicBezTo>
                      <a:pt x="22" y="118"/>
                      <a:pt x="21" y="115"/>
                      <a:pt x="23" y="112"/>
                    </a:cubicBezTo>
                    <a:cubicBezTo>
                      <a:pt x="33" y="98"/>
                      <a:pt x="33" y="83"/>
                      <a:pt x="26" y="68"/>
                    </a:cubicBezTo>
                    <a:cubicBezTo>
                      <a:pt x="23" y="61"/>
                      <a:pt x="19" y="56"/>
                      <a:pt x="16" y="50"/>
                    </a:cubicBezTo>
                    <a:cubicBezTo>
                      <a:pt x="14" y="46"/>
                      <a:pt x="12" y="43"/>
                      <a:pt x="11" y="39"/>
                    </a:cubicBezTo>
                    <a:cubicBezTo>
                      <a:pt x="9" y="33"/>
                      <a:pt x="7" y="27"/>
                      <a:pt x="3" y="21"/>
                    </a:cubicBezTo>
                    <a:cubicBezTo>
                      <a:pt x="0" y="17"/>
                      <a:pt x="0" y="12"/>
                      <a:pt x="3" y="6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1"/>
                    </a:cubicBezTo>
                    <a:cubicBezTo>
                      <a:pt x="29" y="3"/>
                      <a:pt x="40" y="7"/>
                      <a:pt x="50" y="12"/>
                    </a:cubicBezTo>
                    <a:cubicBezTo>
                      <a:pt x="62" y="19"/>
                      <a:pt x="74" y="25"/>
                      <a:pt x="86" y="31"/>
                    </a:cubicBezTo>
                    <a:cubicBezTo>
                      <a:pt x="94" y="36"/>
                      <a:pt x="101" y="41"/>
                      <a:pt x="106" y="48"/>
                    </a:cubicBezTo>
                    <a:cubicBezTo>
                      <a:pt x="111" y="54"/>
                      <a:pt x="114" y="61"/>
                      <a:pt x="114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24">
                <a:extLst>
                  <a:ext uri="{FF2B5EF4-FFF2-40B4-BE49-F238E27FC236}">
                    <a16:creationId xmlns:a16="http://schemas.microsoft.com/office/drawing/2014/main" id="{1465E496-AA95-4FA0-816E-85C3C43B8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16909" y="2378981"/>
                <a:ext cx="317177" cy="429310"/>
              </a:xfrm>
              <a:custGeom>
                <a:avLst/>
                <a:gdLst>
                  <a:gd name="T0" fmla="*/ 111 w 111"/>
                  <a:gd name="T1" fmla="*/ 118 h 150"/>
                  <a:gd name="T2" fmla="*/ 108 w 111"/>
                  <a:gd name="T3" fmla="*/ 125 h 150"/>
                  <a:gd name="T4" fmla="*/ 94 w 111"/>
                  <a:gd name="T5" fmla="*/ 142 h 150"/>
                  <a:gd name="T6" fmla="*/ 80 w 111"/>
                  <a:gd name="T7" fmla="*/ 149 h 150"/>
                  <a:gd name="T8" fmla="*/ 72 w 111"/>
                  <a:gd name="T9" fmla="*/ 144 h 150"/>
                  <a:gd name="T10" fmla="*/ 66 w 111"/>
                  <a:gd name="T11" fmla="*/ 117 h 150"/>
                  <a:gd name="T12" fmla="*/ 59 w 111"/>
                  <a:gd name="T13" fmla="*/ 90 h 150"/>
                  <a:gd name="T14" fmla="*/ 50 w 111"/>
                  <a:gd name="T15" fmla="*/ 75 h 150"/>
                  <a:gd name="T16" fmla="*/ 19 w 111"/>
                  <a:gd name="T17" fmla="*/ 40 h 150"/>
                  <a:gd name="T18" fmla="*/ 6 w 111"/>
                  <a:gd name="T19" fmla="*/ 27 h 150"/>
                  <a:gd name="T20" fmla="*/ 0 w 111"/>
                  <a:gd name="T21" fmla="*/ 10 h 150"/>
                  <a:gd name="T22" fmla="*/ 0 w 111"/>
                  <a:gd name="T23" fmla="*/ 8 h 150"/>
                  <a:gd name="T24" fmla="*/ 9 w 111"/>
                  <a:gd name="T25" fmla="*/ 2 h 150"/>
                  <a:gd name="T26" fmla="*/ 18 w 111"/>
                  <a:gd name="T27" fmla="*/ 7 h 150"/>
                  <a:gd name="T28" fmla="*/ 27 w 111"/>
                  <a:gd name="T29" fmla="*/ 15 h 150"/>
                  <a:gd name="T30" fmla="*/ 44 w 111"/>
                  <a:gd name="T31" fmla="*/ 26 h 150"/>
                  <a:gd name="T32" fmla="*/ 85 w 111"/>
                  <a:gd name="T33" fmla="*/ 57 h 150"/>
                  <a:gd name="T34" fmla="*/ 110 w 111"/>
                  <a:gd name="T35" fmla="*/ 114 h 150"/>
                  <a:gd name="T36" fmla="*/ 110 w 111"/>
                  <a:gd name="T37" fmla="*/ 117 h 150"/>
                  <a:gd name="T38" fmla="*/ 111 w 111"/>
                  <a:gd name="T39" fmla="*/ 11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1" h="150">
                    <a:moveTo>
                      <a:pt x="111" y="118"/>
                    </a:moveTo>
                    <a:cubicBezTo>
                      <a:pt x="110" y="120"/>
                      <a:pt x="109" y="123"/>
                      <a:pt x="108" y="125"/>
                    </a:cubicBezTo>
                    <a:cubicBezTo>
                      <a:pt x="103" y="131"/>
                      <a:pt x="99" y="136"/>
                      <a:pt x="94" y="142"/>
                    </a:cubicBezTo>
                    <a:cubicBezTo>
                      <a:pt x="90" y="146"/>
                      <a:pt x="86" y="148"/>
                      <a:pt x="80" y="149"/>
                    </a:cubicBezTo>
                    <a:cubicBezTo>
                      <a:pt x="75" y="150"/>
                      <a:pt x="73" y="149"/>
                      <a:pt x="72" y="144"/>
                    </a:cubicBezTo>
                    <a:cubicBezTo>
                      <a:pt x="70" y="135"/>
                      <a:pt x="68" y="126"/>
                      <a:pt x="66" y="117"/>
                    </a:cubicBezTo>
                    <a:cubicBezTo>
                      <a:pt x="64" y="108"/>
                      <a:pt x="63" y="99"/>
                      <a:pt x="59" y="90"/>
                    </a:cubicBezTo>
                    <a:cubicBezTo>
                      <a:pt x="57" y="85"/>
                      <a:pt x="54" y="80"/>
                      <a:pt x="50" y="75"/>
                    </a:cubicBezTo>
                    <a:cubicBezTo>
                      <a:pt x="40" y="63"/>
                      <a:pt x="29" y="51"/>
                      <a:pt x="19" y="40"/>
                    </a:cubicBezTo>
                    <a:cubicBezTo>
                      <a:pt x="15" y="35"/>
                      <a:pt x="11" y="31"/>
                      <a:pt x="6" y="27"/>
                    </a:cubicBezTo>
                    <a:cubicBezTo>
                      <a:pt x="1" y="22"/>
                      <a:pt x="0" y="17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2" y="1"/>
                      <a:pt x="3" y="0"/>
                      <a:pt x="9" y="2"/>
                    </a:cubicBezTo>
                    <a:cubicBezTo>
                      <a:pt x="12" y="4"/>
                      <a:pt x="15" y="5"/>
                      <a:pt x="18" y="7"/>
                    </a:cubicBezTo>
                    <a:cubicBezTo>
                      <a:pt x="21" y="10"/>
                      <a:pt x="24" y="12"/>
                      <a:pt x="27" y="15"/>
                    </a:cubicBezTo>
                    <a:cubicBezTo>
                      <a:pt x="32" y="20"/>
                      <a:pt x="38" y="24"/>
                      <a:pt x="44" y="26"/>
                    </a:cubicBezTo>
                    <a:cubicBezTo>
                      <a:pt x="61" y="33"/>
                      <a:pt x="74" y="43"/>
                      <a:pt x="85" y="57"/>
                    </a:cubicBezTo>
                    <a:cubicBezTo>
                      <a:pt x="98" y="73"/>
                      <a:pt x="107" y="92"/>
                      <a:pt x="110" y="114"/>
                    </a:cubicBezTo>
                    <a:cubicBezTo>
                      <a:pt x="110" y="115"/>
                      <a:pt x="110" y="116"/>
                      <a:pt x="110" y="117"/>
                    </a:cubicBezTo>
                    <a:cubicBezTo>
                      <a:pt x="110" y="117"/>
                      <a:pt x="110" y="118"/>
                      <a:pt x="111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26">
                <a:extLst>
                  <a:ext uri="{FF2B5EF4-FFF2-40B4-BE49-F238E27FC236}">
                    <a16:creationId xmlns:a16="http://schemas.microsoft.com/office/drawing/2014/main" id="{E527BFC8-9702-482C-AFED-BAAAB9337A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22303" y="3189544"/>
                <a:ext cx="230674" cy="281935"/>
              </a:xfrm>
              <a:custGeom>
                <a:avLst/>
                <a:gdLst>
                  <a:gd name="T0" fmla="*/ 0 w 81"/>
                  <a:gd name="T1" fmla="*/ 18 h 99"/>
                  <a:gd name="T2" fmla="*/ 1 w 81"/>
                  <a:gd name="T3" fmla="*/ 9 h 99"/>
                  <a:gd name="T4" fmla="*/ 11 w 81"/>
                  <a:gd name="T5" fmla="*/ 1 h 99"/>
                  <a:gd name="T6" fmla="*/ 50 w 81"/>
                  <a:gd name="T7" fmla="*/ 12 h 99"/>
                  <a:gd name="T8" fmla="*/ 78 w 81"/>
                  <a:gd name="T9" fmla="*/ 44 h 99"/>
                  <a:gd name="T10" fmla="*/ 80 w 81"/>
                  <a:gd name="T11" fmla="*/ 51 h 99"/>
                  <a:gd name="T12" fmla="*/ 77 w 81"/>
                  <a:gd name="T13" fmla="*/ 79 h 99"/>
                  <a:gd name="T14" fmla="*/ 43 w 81"/>
                  <a:gd name="T15" fmla="*/ 92 h 99"/>
                  <a:gd name="T16" fmla="*/ 30 w 81"/>
                  <a:gd name="T17" fmla="*/ 81 h 99"/>
                  <a:gd name="T18" fmla="*/ 12 w 81"/>
                  <a:gd name="T19" fmla="*/ 60 h 99"/>
                  <a:gd name="T20" fmla="*/ 1 w 81"/>
                  <a:gd name="T21" fmla="*/ 24 h 99"/>
                  <a:gd name="T22" fmla="*/ 1 w 81"/>
                  <a:gd name="T23" fmla="*/ 18 h 99"/>
                  <a:gd name="T24" fmla="*/ 0 w 81"/>
                  <a:gd name="T25" fmla="*/ 1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1" h="99">
                    <a:moveTo>
                      <a:pt x="0" y="18"/>
                    </a:moveTo>
                    <a:cubicBezTo>
                      <a:pt x="1" y="15"/>
                      <a:pt x="1" y="12"/>
                      <a:pt x="1" y="9"/>
                    </a:cubicBezTo>
                    <a:cubicBezTo>
                      <a:pt x="2" y="4"/>
                      <a:pt x="5" y="1"/>
                      <a:pt x="11" y="1"/>
                    </a:cubicBezTo>
                    <a:cubicBezTo>
                      <a:pt x="25" y="0"/>
                      <a:pt x="39" y="2"/>
                      <a:pt x="50" y="12"/>
                    </a:cubicBezTo>
                    <a:cubicBezTo>
                      <a:pt x="62" y="21"/>
                      <a:pt x="70" y="32"/>
                      <a:pt x="78" y="44"/>
                    </a:cubicBezTo>
                    <a:cubicBezTo>
                      <a:pt x="79" y="46"/>
                      <a:pt x="80" y="49"/>
                      <a:pt x="80" y="51"/>
                    </a:cubicBezTo>
                    <a:cubicBezTo>
                      <a:pt x="81" y="61"/>
                      <a:pt x="80" y="70"/>
                      <a:pt x="77" y="79"/>
                    </a:cubicBezTo>
                    <a:cubicBezTo>
                      <a:pt x="74" y="89"/>
                      <a:pt x="57" y="99"/>
                      <a:pt x="43" y="92"/>
                    </a:cubicBezTo>
                    <a:cubicBezTo>
                      <a:pt x="38" y="89"/>
                      <a:pt x="33" y="86"/>
                      <a:pt x="30" y="81"/>
                    </a:cubicBezTo>
                    <a:cubicBezTo>
                      <a:pt x="24" y="74"/>
                      <a:pt x="18" y="67"/>
                      <a:pt x="12" y="60"/>
                    </a:cubicBezTo>
                    <a:cubicBezTo>
                      <a:pt x="4" y="49"/>
                      <a:pt x="2" y="37"/>
                      <a:pt x="1" y="24"/>
                    </a:cubicBezTo>
                    <a:cubicBezTo>
                      <a:pt x="1" y="22"/>
                      <a:pt x="1" y="20"/>
                      <a:pt x="1" y="18"/>
                    </a:cubicBezTo>
                    <a:cubicBezTo>
                      <a:pt x="1" y="18"/>
                      <a:pt x="1" y="18"/>
                      <a:pt x="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28">
                <a:extLst>
                  <a:ext uri="{FF2B5EF4-FFF2-40B4-BE49-F238E27FC236}">
                    <a16:creationId xmlns:a16="http://schemas.microsoft.com/office/drawing/2014/main" id="{1AF4B7CE-EDBD-44F8-BB6E-A49749BDFD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02460" y="3122264"/>
                <a:ext cx="246693" cy="285139"/>
              </a:xfrm>
              <a:custGeom>
                <a:avLst/>
                <a:gdLst>
                  <a:gd name="T0" fmla="*/ 38 w 87"/>
                  <a:gd name="T1" fmla="*/ 100 h 100"/>
                  <a:gd name="T2" fmla="*/ 27 w 87"/>
                  <a:gd name="T3" fmla="*/ 98 h 100"/>
                  <a:gd name="T4" fmla="*/ 22 w 87"/>
                  <a:gd name="T5" fmla="*/ 91 h 100"/>
                  <a:gd name="T6" fmla="*/ 17 w 87"/>
                  <a:gd name="T7" fmla="*/ 65 h 100"/>
                  <a:gd name="T8" fmla="*/ 1 w 87"/>
                  <a:gd name="T9" fmla="*/ 16 h 100"/>
                  <a:gd name="T10" fmla="*/ 0 w 87"/>
                  <a:gd name="T11" fmla="*/ 4 h 100"/>
                  <a:gd name="T12" fmla="*/ 4 w 87"/>
                  <a:gd name="T13" fmla="*/ 0 h 100"/>
                  <a:gd name="T14" fmla="*/ 12 w 87"/>
                  <a:gd name="T15" fmla="*/ 0 h 100"/>
                  <a:gd name="T16" fmla="*/ 20 w 87"/>
                  <a:gd name="T17" fmla="*/ 4 h 100"/>
                  <a:gd name="T18" fmla="*/ 31 w 87"/>
                  <a:gd name="T19" fmla="*/ 12 h 100"/>
                  <a:gd name="T20" fmla="*/ 65 w 87"/>
                  <a:gd name="T21" fmla="*/ 41 h 100"/>
                  <a:gd name="T22" fmla="*/ 78 w 87"/>
                  <a:gd name="T23" fmla="*/ 56 h 100"/>
                  <a:gd name="T24" fmla="*/ 73 w 87"/>
                  <a:gd name="T25" fmla="*/ 87 h 100"/>
                  <a:gd name="T26" fmla="*/ 38 w 87"/>
                  <a:gd name="T27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100">
                    <a:moveTo>
                      <a:pt x="38" y="100"/>
                    </a:moveTo>
                    <a:cubicBezTo>
                      <a:pt x="34" y="99"/>
                      <a:pt x="31" y="99"/>
                      <a:pt x="27" y="98"/>
                    </a:cubicBezTo>
                    <a:cubicBezTo>
                      <a:pt x="24" y="97"/>
                      <a:pt x="22" y="94"/>
                      <a:pt x="22" y="91"/>
                    </a:cubicBezTo>
                    <a:cubicBezTo>
                      <a:pt x="23" y="81"/>
                      <a:pt x="20" y="73"/>
                      <a:pt x="17" y="65"/>
                    </a:cubicBezTo>
                    <a:cubicBezTo>
                      <a:pt x="11" y="49"/>
                      <a:pt x="4" y="33"/>
                      <a:pt x="1" y="16"/>
                    </a:cubicBezTo>
                    <a:cubicBezTo>
                      <a:pt x="0" y="12"/>
                      <a:pt x="0" y="8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7" y="0"/>
                      <a:pt x="10" y="0"/>
                      <a:pt x="12" y="0"/>
                    </a:cubicBezTo>
                    <a:cubicBezTo>
                      <a:pt x="15" y="1"/>
                      <a:pt x="18" y="2"/>
                      <a:pt x="20" y="4"/>
                    </a:cubicBezTo>
                    <a:cubicBezTo>
                      <a:pt x="24" y="7"/>
                      <a:pt x="28" y="9"/>
                      <a:pt x="31" y="12"/>
                    </a:cubicBezTo>
                    <a:cubicBezTo>
                      <a:pt x="42" y="22"/>
                      <a:pt x="54" y="31"/>
                      <a:pt x="65" y="41"/>
                    </a:cubicBezTo>
                    <a:cubicBezTo>
                      <a:pt x="70" y="45"/>
                      <a:pt x="74" y="51"/>
                      <a:pt x="78" y="56"/>
                    </a:cubicBezTo>
                    <a:cubicBezTo>
                      <a:pt x="87" y="69"/>
                      <a:pt x="85" y="78"/>
                      <a:pt x="73" y="87"/>
                    </a:cubicBezTo>
                    <a:cubicBezTo>
                      <a:pt x="64" y="95"/>
                      <a:pt x="50" y="100"/>
                      <a:pt x="38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36">
                <a:extLst>
                  <a:ext uri="{FF2B5EF4-FFF2-40B4-BE49-F238E27FC236}">
                    <a16:creationId xmlns:a16="http://schemas.microsoft.com/office/drawing/2014/main" id="{9A2A1D48-D356-4118-89AC-7D39118479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7298" y="2724992"/>
                <a:ext cx="128152" cy="246693"/>
              </a:xfrm>
              <a:custGeom>
                <a:avLst/>
                <a:gdLst>
                  <a:gd name="T0" fmla="*/ 6 w 44"/>
                  <a:gd name="T1" fmla="*/ 57 h 87"/>
                  <a:gd name="T2" fmla="*/ 2 w 44"/>
                  <a:gd name="T3" fmla="*/ 8 h 87"/>
                  <a:gd name="T4" fmla="*/ 3 w 44"/>
                  <a:gd name="T5" fmla="*/ 2 h 87"/>
                  <a:gd name="T6" fmla="*/ 10 w 44"/>
                  <a:gd name="T7" fmla="*/ 2 h 87"/>
                  <a:gd name="T8" fmla="*/ 15 w 44"/>
                  <a:gd name="T9" fmla="*/ 6 h 87"/>
                  <a:gd name="T10" fmla="*/ 29 w 44"/>
                  <a:gd name="T11" fmla="*/ 22 h 87"/>
                  <a:gd name="T12" fmla="*/ 39 w 44"/>
                  <a:gd name="T13" fmla="*/ 36 h 87"/>
                  <a:gd name="T14" fmla="*/ 43 w 44"/>
                  <a:gd name="T15" fmla="*/ 52 h 87"/>
                  <a:gd name="T16" fmla="*/ 38 w 44"/>
                  <a:gd name="T17" fmla="*/ 74 h 87"/>
                  <a:gd name="T18" fmla="*/ 16 w 44"/>
                  <a:gd name="T19" fmla="*/ 87 h 87"/>
                  <a:gd name="T20" fmla="*/ 8 w 44"/>
                  <a:gd name="T21" fmla="*/ 81 h 87"/>
                  <a:gd name="T22" fmla="*/ 6 w 44"/>
                  <a:gd name="T23" fmla="*/ 65 h 87"/>
                  <a:gd name="T24" fmla="*/ 6 w 44"/>
                  <a:gd name="T25" fmla="*/ 5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" h="87">
                    <a:moveTo>
                      <a:pt x="6" y="57"/>
                    </a:moveTo>
                    <a:cubicBezTo>
                      <a:pt x="7" y="39"/>
                      <a:pt x="5" y="23"/>
                      <a:pt x="2" y="8"/>
                    </a:cubicBezTo>
                    <a:cubicBezTo>
                      <a:pt x="1" y="6"/>
                      <a:pt x="0" y="3"/>
                      <a:pt x="3" y="2"/>
                    </a:cubicBezTo>
                    <a:cubicBezTo>
                      <a:pt x="5" y="0"/>
                      <a:pt x="7" y="0"/>
                      <a:pt x="10" y="2"/>
                    </a:cubicBezTo>
                    <a:cubicBezTo>
                      <a:pt x="12" y="3"/>
                      <a:pt x="14" y="4"/>
                      <a:pt x="15" y="6"/>
                    </a:cubicBezTo>
                    <a:cubicBezTo>
                      <a:pt x="20" y="11"/>
                      <a:pt x="25" y="17"/>
                      <a:pt x="29" y="22"/>
                    </a:cubicBezTo>
                    <a:cubicBezTo>
                      <a:pt x="33" y="27"/>
                      <a:pt x="36" y="32"/>
                      <a:pt x="39" y="36"/>
                    </a:cubicBezTo>
                    <a:cubicBezTo>
                      <a:pt x="42" y="41"/>
                      <a:pt x="44" y="46"/>
                      <a:pt x="43" y="52"/>
                    </a:cubicBezTo>
                    <a:cubicBezTo>
                      <a:pt x="42" y="59"/>
                      <a:pt x="41" y="67"/>
                      <a:pt x="38" y="74"/>
                    </a:cubicBezTo>
                    <a:cubicBezTo>
                      <a:pt x="33" y="83"/>
                      <a:pt x="27" y="87"/>
                      <a:pt x="16" y="87"/>
                    </a:cubicBezTo>
                    <a:cubicBezTo>
                      <a:pt x="12" y="87"/>
                      <a:pt x="10" y="85"/>
                      <a:pt x="8" y="81"/>
                    </a:cubicBezTo>
                    <a:cubicBezTo>
                      <a:pt x="6" y="76"/>
                      <a:pt x="6" y="71"/>
                      <a:pt x="6" y="65"/>
                    </a:cubicBezTo>
                    <a:cubicBezTo>
                      <a:pt x="6" y="62"/>
                      <a:pt x="6" y="59"/>
                      <a:pt x="6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699C80E8-62C0-48BD-B434-DCD74F77C058}"/>
                </a:ext>
              </a:extLst>
            </p:cNvPr>
            <p:cNvGrpSpPr/>
            <p:nvPr/>
          </p:nvGrpSpPr>
          <p:grpSpPr>
            <a:xfrm>
              <a:off x="4774665" y="527202"/>
              <a:ext cx="779396" cy="777580"/>
              <a:chOff x="2105799" y="20055838"/>
              <a:chExt cx="6748090" cy="6732363"/>
            </a:xfrm>
            <a:solidFill>
              <a:srgbClr val="8B0012">
                <a:alpha val="80000"/>
              </a:srgbClr>
            </a:solidFill>
          </p:grpSpPr>
          <p:sp>
            <p:nvSpPr>
              <p:cNvPr id="17" name="Freeform 8">
                <a:extLst>
                  <a:ext uri="{FF2B5EF4-FFF2-40B4-BE49-F238E27FC236}">
                    <a16:creationId xmlns:a16="http://schemas.microsoft.com/office/drawing/2014/main" id="{8A0B2331-B894-4E61-8B62-88868F9F593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05799" y="20055838"/>
                <a:ext cx="6748090" cy="6732363"/>
              </a:xfrm>
              <a:custGeom>
                <a:avLst/>
                <a:gdLst>
                  <a:gd name="T0" fmla="*/ 0 w 965"/>
                  <a:gd name="T1" fmla="*/ 465 h 963"/>
                  <a:gd name="T2" fmla="*/ 1 w 965"/>
                  <a:gd name="T3" fmla="*/ 453 h 963"/>
                  <a:gd name="T4" fmla="*/ 10 w 965"/>
                  <a:gd name="T5" fmla="*/ 384 h 963"/>
                  <a:gd name="T6" fmla="*/ 50 w 965"/>
                  <a:gd name="T7" fmla="*/ 269 h 963"/>
                  <a:gd name="T8" fmla="*/ 220 w 965"/>
                  <a:gd name="T9" fmla="*/ 78 h 963"/>
                  <a:gd name="T10" fmla="*/ 368 w 965"/>
                  <a:gd name="T11" fmla="*/ 14 h 963"/>
                  <a:gd name="T12" fmla="*/ 459 w 965"/>
                  <a:gd name="T13" fmla="*/ 1 h 963"/>
                  <a:gd name="T14" fmla="*/ 465 w 965"/>
                  <a:gd name="T15" fmla="*/ 0 h 963"/>
                  <a:gd name="T16" fmla="*/ 498 w 965"/>
                  <a:gd name="T17" fmla="*/ 0 h 963"/>
                  <a:gd name="T18" fmla="*/ 503 w 965"/>
                  <a:gd name="T19" fmla="*/ 1 h 963"/>
                  <a:gd name="T20" fmla="*/ 746 w 965"/>
                  <a:gd name="T21" fmla="*/ 80 h 963"/>
                  <a:gd name="T22" fmla="*/ 941 w 965"/>
                  <a:gd name="T23" fmla="*/ 338 h 963"/>
                  <a:gd name="T24" fmla="*/ 962 w 965"/>
                  <a:gd name="T25" fmla="*/ 447 h 963"/>
                  <a:gd name="T26" fmla="*/ 945 w 965"/>
                  <a:gd name="T27" fmla="*/ 612 h 963"/>
                  <a:gd name="T28" fmla="*/ 857 w 965"/>
                  <a:gd name="T29" fmla="*/ 782 h 963"/>
                  <a:gd name="T30" fmla="*/ 722 w 965"/>
                  <a:gd name="T31" fmla="*/ 897 h 963"/>
                  <a:gd name="T32" fmla="*/ 584 w 965"/>
                  <a:gd name="T33" fmla="*/ 951 h 963"/>
                  <a:gd name="T34" fmla="*/ 502 w 965"/>
                  <a:gd name="T35" fmla="*/ 962 h 963"/>
                  <a:gd name="T36" fmla="*/ 497 w 965"/>
                  <a:gd name="T37" fmla="*/ 963 h 963"/>
                  <a:gd name="T38" fmla="*/ 466 w 965"/>
                  <a:gd name="T39" fmla="*/ 963 h 963"/>
                  <a:gd name="T40" fmla="*/ 449 w 965"/>
                  <a:gd name="T41" fmla="*/ 961 h 963"/>
                  <a:gd name="T42" fmla="*/ 332 w 965"/>
                  <a:gd name="T43" fmla="*/ 938 h 963"/>
                  <a:gd name="T44" fmla="*/ 51 w 965"/>
                  <a:gd name="T45" fmla="*/ 695 h 963"/>
                  <a:gd name="T46" fmla="*/ 8 w 965"/>
                  <a:gd name="T47" fmla="*/ 564 h 963"/>
                  <a:gd name="T48" fmla="*/ 1 w 965"/>
                  <a:gd name="T49" fmla="*/ 510 h 963"/>
                  <a:gd name="T50" fmla="*/ 0 w 965"/>
                  <a:gd name="T51" fmla="*/ 497 h 963"/>
                  <a:gd name="T52" fmla="*/ 0 w 965"/>
                  <a:gd name="T53" fmla="*/ 465 h 963"/>
                  <a:gd name="T54" fmla="*/ 481 w 965"/>
                  <a:gd name="T55" fmla="*/ 946 h 963"/>
                  <a:gd name="T56" fmla="*/ 946 w 965"/>
                  <a:gd name="T57" fmla="*/ 481 h 963"/>
                  <a:gd name="T58" fmla="*/ 482 w 965"/>
                  <a:gd name="T59" fmla="*/ 17 h 963"/>
                  <a:gd name="T60" fmla="*/ 17 w 965"/>
                  <a:gd name="T61" fmla="*/ 480 h 963"/>
                  <a:gd name="T62" fmla="*/ 481 w 965"/>
                  <a:gd name="T63" fmla="*/ 946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65" h="963">
                    <a:moveTo>
                      <a:pt x="0" y="465"/>
                    </a:moveTo>
                    <a:cubicBezTo>
                      <a:pt x="0" y="461"/>
                      <a:pt x="1" y="457"/>
                      <a:pt x="1" y="453"/>
                    </a:cubicBezTo>
                    <a:cubicBezTo>
                      <a:pt x="3" y="430"/>
                      <a:pt x="6" y="407"/>
                      <a:pt x="10" y="384"/>
                    </a:cubicBezTo>
                    <a:cubicBezTo>
                      <a:pt x="19" y="344"/>
                      <a:pt x="32" y="306"/>
                      <a:pt x="50" y="269"/>
                    </a:cubicBezTo>
                    <a:cubicBezTo>
                      <a:pt x="89" y="190"/>
                      <a:pt x="146" y="127"/>
                      <a:pt x="220" y="78"/>
                    </a:cubicBezTo>
                    <a:cubicBezTo>
                      <a:pt x="265" y="48"/>
                      <a:pt x="315" y="27"/>
                      <a:pt x="368" y="14"/>
                    </a:cubicBezTo>
                    <a:cubicBezTo>
                      <a:pt x="398" y="6"/>
                      <a:pt x="429" y="2"/>
                      <a:pt x="459" y="1"/>
                    </a:cubicBezTo>
                    <a:cubicBezTo>
                      <a:pt x="461" y="1"/>
                      <a:pt x="463" y="0"/>
                      <a:pt x="465" y="0"/>
                    </a:cubicBezTo>
                    <a:cubicBezTo>
                      <a:pt x="476" y="0"/>
                      <a:pt x="487" y="0"/>
                      <a:pt x="498" y="0"/>
                    </a:cubicBezTo>
                    <a:cubicBezTo>
                      <a:pt x="500" y="0"/>
                      <a:pt x="501" y="1"/>
                      <a:pt x="503" y="1"/>
                    </a:cubicBezTo>
                    <a:cubicBezTo>
                      <a:pt x="592" y="5"/>
                      <a:pt x="673" y="31"/>
                      <a:pt x="746" y="80"/>
                    </a:cubicBezTo>
                    <a:cubicBezTo>
                      <a:pt x="841" y="143"/>
                      <a:pt x="906" y="229"/>
                      <a:pt x="941" y="338"/>
                    </a:cubicBezTo>
                    <a:cubicBezTo>
                      <a:pt x="952" y="373"/>
                      <a:pt x="959" y="410"/>
                      <a:pt x="962" y="447"/>
                    </a:cubicBezTo>
                    <a:cubicBezTo>
                      <a:pt x="965" y="503"/>
                      <a:pt x="960" y="558"/>
                      <a:pt x="945" y="612"/>
                    </a:cubicBezTo>
                    <a:cubicBezTo>
                      <a:pt x="927" y="674"/>
                      <a:pt x="897" y="731"/>
                      <a:pt x="857" y="782"/>
                    </a:cubicBezTo>
                    <a:cubicBezTo>
                      <a:pt x="819" y="829"/>
                      <a:pt x="774" y="867"/>
                      <a:pt x="722" y="897"/>
                    </a:cubicBezTo>
                    <a:cubicBezTo>
                      <a:pt x="679" y="923"/>
                      <a:pt x="633" y="940"/>
                      <a:pt x="584" y="951"/>
                    </a:cubicBezTo>
                    <a:cubicBezTo>
                      <a:pt x="557" y="957"/>
                      <a:pt x="530" y="960"/>
                      <a:pt x="502" y="962"/>
                    </a:cubicBezTo>
                    <a:cubicBezTo>
                      <a:pt x="500" y="962"/>
                      <a:pt x="498" y="962"/>
                      <a:pt x="497" y="963"/>
                    </a:cubicBezTo>
                    <a:cubicBezTo>
                      <a:pt x="487" y="963"/>
                      <a:pt x="476" y="963"/>
                      <a:pt x="466" y="963"/>
                    </a:cubicBezTo>
                    <a:cubicBezTo>
                      <a:pt x="460" y="962"/>
                      <a:pt x="455" y="961"/>
                      <a:pt x="449" y="961"/>
                    </a:cubicBezTo>
                    <a:cubicBezTo>
                      <a:pt x="409" y="958"/>
                      <a:pt x="370" y="951"/>
                      <a:pt x="332" y="938"/>
                    </a:cubicBezTo>
                    <a:cubicBezTo>
                      <a:pt x="206" y="895"/>
                      <a:pt x="112" y="814"/>
                      <a:pt x="51" y="695"/>
                    </a:cubicBezTo>
                    <a:cubicBezTo>
                      <a:pt x="30" y="654"/>
                      <a:pt x="16" y="610"/>
                      <a:pt x="8" y="564"/>
                    </a:cubicBezTo>
                    <a:cubicBezTo>
                      <a:pt x="4" y="546"/>
                      <a:pt x="2" y="528"/>
                      <a:pt x="1" y="510"/>
                    </a:cubicBezTo>
                    <a:cubicBezTo>
                      <a:pt x="1" y="506"/>
                      <a:pt x="0" y="501"/>
                      <a:pt x="0" y="497"/>
                    </a:cubicBezTo>
                    <a:cubicBezTo>
                      <a:pt x="0" y="486"/>
                      <a:pt x="0" y="475"/>
                      <a:pt x="0" y="465"/>
                    </a:cubicBezTo>
                    <a:close/>
                    <a:moveTo>
                      <a:pt x="481" y="946"/>
                    </a:moveTo>
                    <a:cubicBezTo>
                      <a:pt x="738" y="946"/>
                      <a:pt x="946" y="736"/>
                      <a:pt x="946" y="481"/>
                    </a:cubicBezTo>
                    <a:cubicBezTo>
                      <a:pt x="947" y="228"/>
                      <a:pt x="740" y="17"/>
                      <a:pt x="482" y="17"/>
                    </a:cubicBezTo>
                    <a:cubicBezTo>
                      <a:pt x="226" y="16"/>
                      <a:pt x="17" y="225"/>
                      <a:pt x="17" y="480"/>
                    </a:cubicBezTo>
                    <a:cubicBezTo>
                      <a:pt x="16" y="736"/>
                      <a:pt x="225" y="945"/>
                      <a:pt x="481" y="94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18" name="Freeform 42">
                <a:extLst>
                  <a:ext uri="{FF2B5EF4-FFF2-40B4-BE49-F238E27FC236}">
                    <a16:creationId xmlns:a16="http://schemas.microsoft.com/office/drawing/2014/main" id="{31691092-2A59-4223-8433-076BD21CF24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86668" y="20928842"/>
                <a:ext cx="4978486" cy="4970622"/>
              </a:xfrm>
              <a:custGeom>
                <a:avLst/>
                <a:gdLst>
                  <a:gd name="T0" fmla="*/ 711 w 711"/>
                  <a:gd name="T1" fmla="*/ 356 h 711"/>
                  <a:gd name="T2" fmla="*/ 355 w 711"/>
                  <a:gd name="T3" fmla="*/ 711 h 711"/>
                  <a:gd name="T4" fmla="*/ 0 w 711"/>
                  <a:gd name="T5" fmla="*/ 357 h 711"/>
                  <a:gd name="T6" fmla="*/ 354 w 711"/>
                  <a:gd name="T7" fmla="*/ 1 h 711"/>
                  <a:gd name="T8" fmla="*/ 711 w 711"/>
                  <a:gd name="T9" fmla="*/ 356 h 711"/>
                  <a:gd name="T10" fmla="*/ 355 w 711"/>
                  <a:gd name="T11" fmla="*/ 700 h 711"/>
                  <a:gd name="T12" fmla="*/ 700 w 711"/>
                  <a:gd name="T13" fmla="*/ 356 h 711"/>
                  <a:gd name="T14" fmla="*/ 355 w 711"/>
                  <a:gd name="T15" fmla="*/ 12 h 711"/>
                  <a:gd name="T16" fmla="*/ 11 w 711"/>
                  <a:gd name="T17" fmla="*/ 356 h 711"/>
                  <a:gd name="T18" fmla="*/ 355 w 711"/>
                  <a:gd name="T19" fmla="*/ 700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11" h="711">
                    <a:moveTo>
                      <a:pt x="711" y="356"/>
                    </a:moveTo>
                    <a:cubicBezTo>
                      <a:pt x="711" y="552"/>
                      <a:pt x="551" y="711"/>
                      <a:pt x="355" y="711"/>
                    </a:cubicBezTo>
                    <a:cubicBezTo>
                      <a:pt x="159" y="711"/>
                      <a:pt x="1" y="551"/>
                      <a:pt x="0" y="357"/>
                    </a:cubicBezTo>
                    <a:cubicBezTo>
                      <a:pt x="0" y="162"/>
                      <a:pt x="158" y="2"/>
                      <a:pt x="354" y="1"/>
                    </a:cubicBezTo>
                    <a:cubicBezTo>
                      <a:pt x="551" y="0"/>
                      <a:pt x="711" y="159"/>
                      <a:pt x="711" y="356"/>
                    </a:cubicBezTo>
                    <a:close/>
                    <a:moveTo>
                      <a:pt x="355" y="700"/>
                    </a:moveTo>
                    <a:cubicBezTo>
                      <a:pt x="545" y="701"/>
                      <a:pt x="700" y="546"/>
                      <a:pt x="700" y="356"/>
                    </a:cubicBezTo>
                    <a:cubicBezTo>
                      <a:pt x="700" y="166"/>
                      <a:pt x="545" y="12"/>
                      <a:pt x="355" y="12"/>
                    </a:cubicBezTo>
                    <a:cubicBezTo>
                      <a:pt x="166" y="12"/>
                      <a:pt x="11" y="166"/>
                      <a:pt x="11" y="356"/>
                    </a:cubicBezTo>
                    <a:cubicBezTo>
                      <a:pt x="11" y="545"/>
                      <a:pt x="166" y="700"/>
                      <a:pt x="355" y="70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19" name="Freeform 43">
                <a:extLst>
                  <a:ext uri="{FF2B5EF4-FFF2-40B4-BE49-F238E27FC236}">
                    <a16:creationId xmlns:a16="http://schemas.microsoft.com/office/drawing/2014/main" id="{99A87205-5C20-4A7A-85D3-0D7AD4BD12F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08990" y="21424332"/>
                <a:ext cx="550543" cy="660652"/>
              </a:xfrm>
              <a:custGeom>
                <a:avLst/>
                <a:gdLst>
                  <a:gd name="T0" fmla="*/ 37 w 79"/>
                  <a:gd name="T1" fmla="*/ 41 h 94"/>
                  <a:gd name="T2" fmla="*/ 21 w 79"/>
                  <a:gd name="T3" fmla="*/ 55 h 94"/>
                  <a:gd name="T4" fmla="*/ 19 w 79"/>
                  <a:gd name="T5" fmla="*/ 62 h 94"/>
                  <a:gd name="T6" fmla="*/ 20 w 79"/>
                  <a:gd name="T7" fmla="*/ 66 h 94"/>
                  <a:gd name="T8" fmla="*/ 0 w 79"/>
                  <a:gd name="T9" fmla="*/ 40 h 94"/>
                  <a:gd name="T10" fmla="*/ 3 w 79"/>
                  <a:gd name="T11" fmla="*/ 42 h 94"/>
                  <a:gd name="T12" fmla="*/ 12 w 79"/>
                  <a:gd name="T13" fmla="*/ 42 h 94"/>
                  <a:gd name="T14" fmla="*/ 48 w 79"/>
                  <a:gd name="T15" fmla="*/ 12 h 94"/>
                  <a:gd name="T16" fmla="*/ 50 w 79"/>
                  <a:gd name="T17" fmla="*/ 2 h 94"/>
                  <a:gd name="T18" fmla="*/ 50 w 79"/>
                  <a:gd name="T19" fmla="*/ 0 h 94"/>
                  <a:gd name="T20" fmla="*/ 52 w 79"/>
                  <a:gd name="T21" fmla="*/ 2 h 94"/>
                  <a:gd name="T22" fmla="*/ 70 w 79"/>
                  <a:gd name="T23" fmla="*/ 26 h 94"/>
                  <a:gd name="T24" fmla="*/ 77 w 79"/>
                  <a:gd name="T25" fmla="*/ 40 h 94"/>
                  <a:gd name="T26" fmla="*/ 75 w 79"/>
                  <a:gd name="T27" fmla="*/ 54 h 94"/>
                  <a:gd name="T28" fmla="*/ 57 w 79"/>
                  <a:gd name="T29" fmla="*/ 59 h 94"/>
                  <a:gd name="T30" fmla="*/ 50 w 79"/>
                  <a:gd name="T31" fmla="*/ 56 h 94"/>
                  <a:gd name="T32" fmla="*/ 40 w 79"/>
                  <a:gd name="T33" fmla="*/ 94 h 94"/>
                  <a:gd name="T34" fmla="*/ 38 w 79"/>
                  <a:gd name="T35" fmla="*/ 92 h 94"/>
                  <a:gd name="T36" fmla="*/ 31 w 79"/>
                  <a:gd name="T37" fmla="*/ 82 h 94"/>
                  <a:gd name="T38" fmla="*/ 29 w 79"/>
                  <a:gd name="T39" fmla="*/ 75 h 94"/>
                  <a:gd name="T40" fmla="*/ 38 w 79"/>
                  <a:gd name="T41" fmla="*/ 47 h 94"/>
                  <a:gd name="T42" fmla="*/ 37 w 79"/>
                  <a:gd name="T43" fmla="*/ 41 h 94"/>
                  <a:gd name="T44" fmla="*/ 40 w 79"/>
                  <a:gd name="T45" fmla="*/ 39 h 94"/>
                  <a:gd name="T46" fmla="*/ 45 w 79"/>
                  <a:gd name="T47" fmla="*/ 45 h 94"/>
                  <a:gd name="T48" fmla="*/ 61 w 79"/>
                  <a:gd name="T49" fmla="*/ 45 h 94"/>
                  <a:gd name="T50" fmla="*/ 65 w 79"/>
                  <a:gd name="T51" fmla="*/ 43 h 94"/>
                  <a:gd name="T52" fmla="*/ 65 w 79"/>
                  <a:gd name="T53" fmla="*/ 24 h 94"/>
                  <a:gd name="T54" fmla="*/ 59 w 79"/>
                  <a:gd name="T55" fmla="*/ 24 h 94"/>
                  <a:gd name="T56" fmla="*/ 45 w 79"/>
                  <a:gd name="T57" fmla="*/ 35 h 94"/>
                  <a:gd name="T58" fmla="*/ 40 w 79"/>
                  <a:gd name="T59" fmla="*/ 39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9" h="94">
                    <a:moveTo>
                      <a:pt x="37" y="41"/>
                    </a:moveTo>
                    <a:cubicBezTo>
                      <a:pt x="32" y="46"/>
                      <a:pt x="26" y="50"/>
                      <a:pt x="21" y="55"/>
                    </a:cubicBezTo>
                    <a:cubicBezTo>
                      <a:pt x="18" y="57"/>
                      <a:pt x="18" y="60"/>
                      <a:pt x="19" y="62"/>
                    </a:cubicBezTo>
                    <a:cubicBezTo>
                      <a:pt x="20" y="64"/>
                      <a:pt x="20" y="65"/>
                      <a:pt x="20" y="66"/>
                    </a:cubicBezTo>
                    <a:cubicBezTo>
                      <a:pt x="17" y="65"/>
                      <a:pt x="3" y="47"/>
                      <a:pt x="0" y="40"/>
                    </a:cubicBezTo>
                    <a:cubicBezTo>
                      <a:pt x="2" y="41"/>
                      <a:pt x="2" y="41"/>
                      <a:pt x="3" y="42"/>
                    </a:cubicBezTo>
                    <a:cubicBezTo>
                      <a:pt x="7" y="44"/>
                      <a:pt x="9" y="44"/>
                      <a:pt x="12" y="42"/>
                    </a:cubicBezTo>
                    <a:cubicBezTo>
                      <a:pt x="24" y="32"/>
                      <a:pt x="36" y="22"/>
                      <a:pt x="48" y="12"/>
                    </a:cubicBezTo>
                    <a:cubicBezTo>
                      <a:pt x="52" y="9"/>
                      <a:pt x="52" y="7"/>
                      <a:pt x="50" y="2"/>
                    </a:cubicBezTo>
                    <a:cubicBezTo>
                      <a:pt x="50" y="1"/>
                      <a:pt x="50" y="1"/>
                      <a:pt x="50" y="0"/>
                    </a:cubicBezTo>
                    <a:cubicBezTo>
                      <a:pt x="51" y="1"/>
                      <a:pt x="52" y="1"/>
                      <a:pt x="52" y="2"/>
                    </a:cubicBezTo>
                    <a:cubicBezTo>
                      <a:pt x="58" y="10"/>
                      <a:pt x="64" y="18"/>
                      <a:pt x="70" y="26"/>
                    </a:cubicBezTo>
                    <a:cubicBezTo>
                      <a:pt x="73" y="30"/>
                      <a:pt x="75" y="35"/>
                      <a:pt x="77" y="40"/>
                    </a:cubicBezTo>
                    <a:cubicBezTo>
                      <a:pt x="79" y="45"/>
                      <a:pt x="79" y="50"/>
                      <a:pt x="75" y="54"/>
                    </a:cubicBezTo>
                    <a:cubicBezTo>
                      <a:pt x="71" y="60"/>
                      <a:pt x="64" y="62"/>
                      <a:pt x="57" y="59"/>
                    </a:cubicBezTo>
                    <a:cubicBezTo>
                      <a:pt x="55" y="58"/>
                      <a:pt x="53" y="57"/>
                      <a:pt x="50" y="56"/>
                    </a:cubicBezTo>
                    <a:cubicBezTo>
                      <a:pt x="47" y="69"/>
                      <a:pt x="42" y="81"/>
                      <a:pt x="40" y="94"/>
                    </a:cubicBezTo>
                    <a:cubicBezTo>
                      <a:pt x="40" y="94"/>
                      <a:pt x="39" y="93"/>
                      <a:pt x="38" y="92"/>
                    </a:cubicBezTo>
                    <a:cubicBezTo>
                      <a:pt x="36" y="89"/>
                      <a:pt x="33" y="85"/>
                      <a:pt x="31" y="82"/>
                    </a:cubicBezTo>
                    <a:cubicBezTo>
                      <a:pt x="29" y="80"/>
                      <a:pt x="29" y="78"/>
                      <a:pt x="29" y="75"/>
                    </a:cubicBezTo>
                    <a:cubicBezTo>
                      <a:pt x="33" y="66"/>
                      <a:pt x="36" y="56"/>
                      <a:pt x="38" y="47"/>
                    </a:cubicBezTo>
                    <a:cubicBezTo>
                      <a:pt x="39" y="45"/>
                      <a:pt x="40" y="43"/>
                      <a:pt x="37" y="41"/>
                    </a:cubicBezTo>
                    <a:close/>
                    <a:moveTo>
                      <a:pt x="40" y="39"/>
                    </a:moveTo>
                    <a:cubicBezTo>
                      <a:pt x="42" y="41"/>
                      <a:pt x="43" y="43"/>
                      <a:pt x="45" y="45"/>
                    </a:cubicBezTo>
                    <a:cubicBezTo>
                      <a:pt x="50" y="50"/>
                      <a:pt x="55" y="50"/>
                      <a:pt x="61" y="45"/>
                    </a:cubicBezTo>
                    <a:cubicBezTo>
                      <a:pt x="63" y="45"/>
                      <a:pt x="64" y="44"/>
                      <a:pt x="65" y="43"/>
                    </a:cubicBezTo>
                    <a:cubicBezTo>
                      <a:pt x="71" y="37"/>
                      <a:pt x="71" y="31"/>
                      <a:pt x="65" y="24"/>
                    </a:cubicBezTo>
                    <a:cubicBezTo>
                      <a:pt x="63" y="22"/>
                      <a:pt x="62" y="21"/>
                      <a:pt x="59" y="24"/>
                    </a:cubicBezTo>
                    <a:cubicBezTo>
                      <a:pt x="54" y="27"/>
                      <a:pt x="50" y="31"/>
                      <a:pt x="45" y="35"/>
                    </a:cubicBezTo>
                    <a:cubicBezTo>
                      <a:pt x="44" y="36"/>
                      <a:pt x="42" y="38"/>
                      <a:pt x="40" y="3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0" name="Freeform 44">
                <a:extLst>
                  <a:ext uri="{FF2B5EF4-FFF2-40B4-BE49-F238E27FC236}">
                    <a16:creationId xmlns:a16="http://schemas.microsoft.com/office/drawing/2014/main" id="{7DD988B2-0D51-4890-B241-010F315834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3206" y="22674853"/>
                <a:ext cx="526949" cy="566274"/>
              </a:xfrm>
              <a:custGeom>
                <a:avLst/>
                <a:gdLst>
                  <a:gd name="T0" fmla="*/ 0 w 76"/>
                  <a:gd name="T1" fmla="*/ 68 h 80"/>
                  <a:gd name="T2" fmla="*/ 5 w 76"/>
                  <a:gd name="T3" fmla="*/ 36 h 80"/>
                  <a:gd name="T4" fmla="*/ 7 w 76"/>
                  <a:gd name="T5" fmla="*/ 36 h 80"/>
                  <a:gd name="T6" fmla="*/ 7 w 76"/>
                  <a:gd name="T7" fmla="*/ 39 h 80"/>
                  <a:gd name="T8" fmla="*/ 13 w 76"/>
                  <a:gd name="T9" fmla="*/ 46 h 80"/>
                  <a:gd name="T10" fmla="*/ 35 w 76"/>
                  <a:gd name="T11" fmla="*/ 50 h 80"/>
                  <a:gd name="T12" fmla="*/ 33 w 76"/>
                  <a:gd name="T13" fmla="*/ 47 h 80"/>
                  <a:gd name="T14" fmla="*/ 18 w 76"/>
                  <a:gd name="T15" fmla="*/ 24 h 80"/>
                  <a:gd name="T16" fmla="*/ 17 w 76"/>
                  <a:gd name="T17" fmla="*/ 22 h 80"/>
                  <a:gd name="T18" fmla="*/ 10 w 76"/>
                  <a:gd name="T19" fmla="*/ 23 h 80"/>
                  <a:gd name="T20" fmla="*/ 8 w 76"/>
                  <a:gd name="T21" fmla="*/ 29 h 80"/>
                  <a:gd name="T22" fmla="*/ 12 w 76"/>
                  <a:gd name="T23" fmla="*/ 0 h 80"/>
                  <a:gd name="T24" fmla="*/ 13 w 76"/>
                  <a:gd name="T25" fmla="*/ 1 h 80"/>
                  <a:gd name="T26" fmla="*/ 19 w 76"/>
                  <a:gd name="T27" fmla="*/ 19 h 80"/>
                  <a:gd name="T28" fmla="*/ 29 w 76"/>
                  <a:gd name="T29" fmla="*/ 35 h 80"/>
                  <a:gd name="T30" fmla="*/ 33 w 76"/>
                  <a:gd name="T31" fmla="*/ 34 h 80"/>
                  <a:gd name="T32" fmla="*/ 69 w 76"/>
                  <a:gd name="T33" fmla="*/ 13 h 80"/>
                  <a:gd name="T34" fmla="*/ 75 w 76"/>
                  <a:gd name="T35" fmla="*/ 8 h 80"/>
                  <a:gd name="T36" fmla="*/ 74 w 76"/>
                  <a:gd name="T37" fmla="*/ 18 h 80"/>
                  <a:gd name="T38" fmla="*/ 72 w 76"/>
                  <a:gd name="T39" fmla="*/ 30 h 80"/>
                  <a:gd name="T40" fmla="*/ 70 w 76"/>
                  <a:gd name="T41" fmla="*/ 40 h 80"/>
                  <a:gd name="T42" fmla="*/ 69 w 76"/>
                  <a:gd name="T43" fmla="*/ 40 h 80"/>
                  <a:gd name="T44" fmla="*/ 68 w 76"/>
                  <a:gd name="T45" fmla="*/ 32 h 80"/>
                  <a:gd name="T46" fmla="*/ 64 w 76"/>
                  <a:gd name="T47" fmla="*/ 33 h 80"/>
                  <a:gd name="T48" fmla="*/ 39 w 76"/>
                  <a:gd name="T49" fmla="*/ 48 h 80"/>
                  <a:gd name="T50" fmla="*/ 42 w 76"/>
                  <a:gd name="T51" fmla="*/ 51 h 80"/>
                  <a:gd name="T52" fmla="*/ 60 w 76"/>
                  <a:gd name="T53" fmla="*/ 55 h 80"/>
                  <a:gd name="T54" fmla="*/ 66 w 76"/>
                  <a:gd name="T55" fmla="*/ 51 h 80"/>
                  <a:gd name="T56" fmla="*/ 68 w 76"/>
                  <a:gd name="T57" fmla="*/ 48 h 80"/>
                  <a:gd name="T58" fmla="*/ 63 w 76"/>
                  <a:gd name="T59" fmla="*/ 80 h 80"/>
                  <a:gd name="T60" fmla="*/ 62 w 76"/>
                  <a:gd name="T61" fmla="*/ 80 h 80"/>
                  <a:gd name="T62" fmla="*/ 62 w 76"/>
                  <a:gd name="T63" fmla="*/ 77 h 80"/>
                  <a:gd name="T64" fmla="*/ 55 w 76"/>
                  <a:gd name="T65" fmla="*/ 70 h 80"/>
                  <a:gd name="T66" fmla="*/ 11 w 76"/>
                  <a:gd name="T67" fmla="*/ 62 h 80"/>
                  <a:gd name="T68" fmla="*/ 3 w 76"/>
                  <a:gd name="T69" fmla="*/ 66 h 80"/>
                  <a:gd name="T70" fmla="*/ 1 w 76"/>
                  <a:gd name="T71" fmla="*/ 68 h 80"/>
                  <a:gd name="T72" fmla="*/ 0 w 76"/>
                  <a:gd name="T73" fmla="*/ 6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6" h="80">
                    <a:moveTo>
                      <a:pt x="0" y="68"/>
                    </a:moveTo>
                    <a:cubicBezTo>
                      <a:pt x="2" y="57"/>
                      <a:pt x="4" y="47"/>
                      <a:pt x="5" y="36"/>
                    </a:cubicBezTo>
                    <a:cubicBezTo>
                      <a:pt x="6" y="36"/>
                      <a:pt x="6" y="36"/>
                      <a:pt x="7" y="36"/>
                    </a:cubicBezTo>
                    <a:cubicBezTo>
                      <a:pt x="7" y="37"/>
                      <a:pt x="7" y="38"/>
                      <a:pt x="7" y="39"/>
                    </a:cubicBezTo>
                    <a:cubicBezTo>
                      <a:pt x="8" y="43"/>
                      <a:pt x="9" y="45"/>
                      <a:pt x="13" y="46"/>
                    </a:cubicBezTo>
                    <a:cubicBezTo>
                      <a:pt x="20" y="48"/>
                      <a:pt x="27" y="49"/>
                      <a:pt x="35" y="50"/>
                    </a:cubicBezTo>
                    <a:cubicBezTo>
                      <a:pt x="34" y="49"/>
                      <a:pt x="34" y="48"/>
                      <a:pt x="33" y="47"/>
                    </a:cubicBezTo>
                    <a:cubicBezTo>
                      <a:pt x="28" y="39"/>
                      <a:pt x="23" y="32"/>
                      <a:pt x="18" y="24"/>
                    </a:cubicBezTo>
                    <a:cubicBezTo>
                      <a:pt x="18" y="24"/>
                      <a:pt x="17" y="23"/>
                      <a:pt x="17" y="22"/>
                    </a:cubicBezTo>
                    <a:cubicBezTo>
                      <a:pt x="14" y="19"/>
                      <a:pt x="12" y="20"/>
                      <a:pt x="10" y="23"/>
                    </a:cubicBezTo>
                    <a:cubicBezTo>
                      <a:pt x="10" y="25"/>
                      <a:pt x="9" y="26"/>
                      <a:pt x="8" y="29"/>
                    </a:cubicBezTo>
                    <a:cubicBezTo>
                      <a:pt x="7" y="24"/>
                      <a:pt x="10" y="4"/>
                      <a:pt x="12" y="0"/>
                    </a:cubicBezTo>
                    <a:cubicBezTo>
                      <a:pt x="13" y="0"/>
                      <a:pt x="13" y="1"/>
                      <a:pt x="13" y="1"/>
                    </a:cubicBezTo>
                    <a:cubicBezTo>
                      <a:pt x="13" y="8"/>
                      <a:pt x="16" y="14"/>
                      <a:pt x="19" y="19"/>
                    </a:cubicBezTo>
                    <a:cubicBezTo>
                      <a:pt x="22" y="25"/>
                      <a:pt x="26" y="30"/>
                      <a:pt x="29" y="35"/>
                    </a:cubicBezTo>
                    <a:cubicBezTo>
                      <a:pt x="31" y="35"/>
                      <a:pt x="32" y="34"/>
                      <a:pt x="33" y="34"/>
                    </a:cubicBezTo>
                    <a:cubicBezTo>
                      <a:pt x="45" y="27"/>
                      <a:pt x="57" y="20"/>
                      <a:pt x="69" y="13"/>
                    </a:cubicBezTo>
                    <a:cubicBezTo>
                      <a:pt x="71" y="12"/>
                      <a:pt x="73" y="10"/>
                      <a:pt x="75" y="8"/>
                    </a:cubicBezTo>
                    <a:cubicBezTo>
                      <a:pt x="76" y="12"/>
                      <a:pt x="74" y="15"/>
                      <a:pt x="74" y="18"/>
                    </a:cubicBezTo>
                    <a:cubicBezTo>
                      <a:pt x="73" y="22"/>
                      <a:pt x="73" y="26"/>
                      <a:pt x="72" y="30"/>
                    </a:cubicBezTo>
                    <a:cubicBezTo>
                      <a:pt x="71" y="33"/>
                      <a:pt x="71" y="37"/>
                      <a:pt x="70" y="40"/>
                    </a:cubicBezTo>
                    <a:cubicBezTo>
                      <a:pt x="69" y="40"/>
                      <a:pt x="69" y="40"/>
                      <a:pt x="69" y="40"/>
                    </a:cubicBezTo>
                    <a:cubicBezTo>
                      <a:pt x="68" y="38"/>
                      <a:pt x="68" y="35"/>
                      <a:pt x="68" y="32"/>
                    </a:cubicBezTo>
                    <a:cubicBezTo>
                      <a:pt x="66" y="32"/>
                      <a:pt x="65" y="33"/>
                      <a:pt x="64" y="33"/>
                    </a:cubicBezTo>
                    <a:cubicBezTo>
                      <a:pt x="55" y="38"/>
                      <a:pt x="47" y="43"/>
                      <a:pt x="39" y="48"/>
                    </a:cubicBezTo>
                    <a:cubicBezTo>
                      <a:pt x="39" y="50"/>
                      <a:pt x="40" y="51"/>
                      <a:pt x="42" y="51"/>
                    </a:cubicBezTo>
                    <a:cubicBezTo>
                      <a:pt x="48" y="53"/>
                      <a:pt x="54" y="54"/>
                      <a:pt x="60" y="55"/>
                    </a:cubicBezTo>
                    <a:cubicBezTo>
                      <a:pt x="63" y="55"/>
                      <a:pt x="64" y="54"/>
                      <a:pt x="66" y="51"/>
                    </a:cubicBezTo>
                    <a:cubicBezTo>
                      <a:pt x="66" y="50"/>
                      <a:pt x="67" y="49"/>
                      <a:pt x="68" y="48"/>
                    </a:cubicBezTo>
                    <a:cubicBezTo>
                      <a:pt x="67" y="58"/>
                      <a:pt x="65" y="69"/>
                      <a:pt x="63" y="80"/>
                    </a:cubicBezTo>
                    <a:cubicBezTo>
                      <a:pt x="63" y="80"/>
                      <a:pt x="63" y="80"/>
                      <a:pt x="62" y="80"/>
                    </a:cubicBezTo>
                    <a:cubicBezTo>
                      <a:pt x="62" y="79"/>
                      <a:pt x="62" y="78"/>
                      <a:pt x="62" y="77"/>
                    </a:cubicBezTo>
                    <a:cubicBezTo>
                      <a:pt x="61" y="72"/>
                      <a:pt x="60" y="71"/>
                      <a:pt x="55" y="70"/>
                    </a:cubicBezTo>
                    <a:cubicBezTo>
                      <a:pt x="40" y="67"/>
                      <a:pt x="26" y="64"/>
                      <a:pt x="11" y="62"/>
                    </a:cubicBezTo>
                    <a:cubicBezTo>
                      <a:pt x="6" y="61"/>
                      <a:pt x="5" y="62"/>
                      <a:pt x="3" y="66"/>
                    </a:cubicBezTo>
                    <a:cubicBezTo>
                      <a:pt x="2" y="67"/>
                      <a:pt x="2" y="68"/>
                      <a:pt x="1" y="68"/>
                    </a:cubicBezTo>
                    <a:cubicBezTo>
                      <a:pt x="1" y="68"/>
                      <a:pt x="1" y="68"/>
                      <a:pt x="0" y="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1" name="Freeform 45">
                <a:extLst>
                  <a:ext uri="{FF2B5EF4-FFF2-40B4-BE49-F238E27FC236}">
                    <a16:creationId xmlns:a16="http://schemas.microsoft.com/office/drawing/2014/main" id="{B1FB4247-BBB2-4097-8AE7-2831D11A81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906" y="20865924"/>
                <a:ext cx="574138" cy="613463"/>
              </a:xfrm>
              <a:custGeom>
                <a:avLst/>
                <a:gdLst>
                  <a:gd name="T0" fmla="*/ 61 w 82"/>
                  <a:gd name="T1" fmla="*/ 37 h 87"/>
                  <a:gd name="T2" fmla="*/ 42 w 82"/>
                  <a:gd name="T3" fmla="*/ 65 h 87"/>
                  <a:gd name="T4" fmla="*/ 44 w 82"/>
                  <a:gd name="T5" fmla="*/ 59 h 87"/>
                  <a:gd name="T6" fmla="*/ 37 w 82"/>
                  <a:gd name="T7" fmla="*/ 42 h 87"/>
                  <a:gd name="T8" fmla="*/ 36 w 82"/>
                  <a:gd name="T9" fmla="*/ 44 h 87"/>
                  <a:gd name="T10" fmla="*/ 24 w 82"/>
                  <a:gd name="T11" fmla="*/ 61 h 87"/>
                  <a:gd name="T12" fmla="*/ 25 w 82"/>
                  <a:gd name="T13" fmla="*/ 68 h 87"/>
                  <a:gd name="T14" fmla="*/ 54 w 82"/>
                  <a:gd name="T15" fmla="*/ 74 h 87"/>
                  <a:gd name="T16" fmla="*/ 59 w 82"/>
                  <a:gd name="T17" fmla="*/ 73 h 87"/>
                  <a:gd name="T18" fmla="*/ 45 w 82"/>
                  <a:gd name="T19" fmla="*/ 87 h 87"/>
                  <a:gd name="T20" fmla="*/ 0 w 82"/>
                  <a:gd name="T21" fmla="*/ 52 h 87"/>
                  <a:gd name="T22" fmla="*/ 4 w 82"/>
                  <a:gd name="T23" fmla="*/ 54 h 87"/>
                  <a:gd name="T24" fmla="*/ 12 w 82"/>
                  <a:gd name="T25" fmla="*/ 51 h 87"/>
                  <a:gd name="T26" fmla="*/ 39 w 82"/>
                  <a:gd name="T27" fmla="*/ 12 h 87"/>
                  <a:gd name="T28" fmla="*/ 39 w 82"/>
                  <a:gd name="T29" fmla="*/ 3 h 87"/>
                  <a:gd name="T30" fmla="*/ 37 w 82"/>
                  <a:gd name="T31" fmla="*/ 0 h 87"/>
                  <a:gd name="T32" fmla="*/ 82 w 82"/>
                  <a:gd name="T33" fmla="*/ 33 h 87"/>
                  <a:gd name="T34" fmla="*/ 70 w 82"/>
                  <a:gd name="T35" fmla="*/ 48 h 87"/>
                  <a:gd name="T36" fmla="*/ 70 w 82"/>
                  <a:gd name="T37" fmla="*/ 46 h 87"/>
                  <a:gd name="T38" fmla="*/ 65 w 82"/>
                  <a:gd name="T39" fmla="*/ 24 h 87"/>
                  <a:gd name="T40" fmla="*/ 58 w 82"/>
                  <a:gd name="T41" fmla="*/ 19 h 87"/>
                  <a:gd name="T42" fmla="*/ 53 w 82"/>
                  <a:gd name="T43" fmla="*/ 20 h 87"/>
                  <a:gd name="T44" fmla="*/ 41 w 82"/>
                  <a:gd name="T45" fmla="*/ 36 h 87"/>
                  <a:gd name="T46" fmla="*/ 40 w 82"/>
                  <a:gd name="T47" fmla="*/ 39 h 87"/>
                  <a:gd name="T48" fmla="*/ 51 w 82"/>
                  <a:gd name="T49" fmla="*/ 43 h 87"/>
                  <a:gd name="T50" fmla="*/ 61 w 82"/>
                  <a:gd name="T51" fmla="*/ 3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2" h="87">
                    <a:moveTo>
                      <a:pt x="61" y="37"/>
                    </a:moveTo>
                    <a:cubicBezTo>
                      <a:pt x="60" y="41"/>
                      <a:pt x="46" y="62"/>
                      <a:pt x="42" y="65"/>
                    </a:cubicBezTo>
                    <a:cubicBezTo>
                      <a:pt x="43" y="62"/>
                      <a:pt x="43" y="60"/>
                      <a:pt x="44" y="59"/>
                    </a:cubicBezTo>
                    <a:cubicBezTo>
                      <a:pt x="46" y="52"/>
                      <a:pt x="44" y="46"/>
                      <a:pt x="37" y="42"/>
                    </a:cubicBezTo>
                    <a:cubicBezTo>
                      <a:pt x="37" y="42"/>
                      <a:pt x="36" y="43"/>
                      <a:pt x="36" y="44"/>
                    </a:cubicBezTo>
                    <a:cubicBezTo>
                      <a:pt x="32" y="50"/>
                      <a:pt x="28" y="55"/>
                      <a:pt x="24" y="61"/>
                    </a:cubicBezTo>
                    <a:cubicBezTo>
                      <a:pt x="22" y="64"/>
                      <a:pt x="22" y="66"/>
                      <a:pt x="25" y="68"/>
                    </a:cubicBezTo>
                    <a:cubicBezTo>
                      <a:pt x="33" y="76"/>
                      <a:pt x="42" y="80"/>
                      <a:pt x="54" y="74"/>
                    </a:cubicBezTo>
                    <a:cubicBezTo>
                      <a:pt x="56" y="73"/>
                      <a:pt x="56" y="73"/>
                      <a:pt x="59" y="73"/>
                    </a:cubicBezTo>
                    <a:cubicBezTo>
                      <a:pt x="57" y="76"/>
                      <a:pt x="50" y="84"/>
                      <a:pt x="45" y="87"/>
                    </a:cubicBezTo>
                    <a:cubicBezTo>
                      <a:pt x="36" y="82"/>
                      <a:pt x="2" y="56"/>
                      <a:pt x="0" y="52"/>
                    </a:cubicBezTo>
                    <a:cubicBezTo>
                      <a:pt x="2" y="53"/>
                      <a:pt x="3" y="53"/>
                      <a:pt x="4" y="54"/>
                    </a:cubicBezTo>
                    <a:cubicBezTo>
                      <a:pt x="8" y="55"/>
                      <a:pt x="10" y="54"/>
                      <a:pt x="12" y="51"/>
                    </a:cubicBezTo>
                    <a:cubicBezTo>
                      <a:pt x="21" y="38"/>
                      <a:pt x="30" y="25"/>
                      <a:pt x="39" y="12"/>
                    </a:cubicBezTo>
                    <a:cubicBezTo>
                      <a:pt x="42" y="8"/>
                      <a:pt x="41" y="6"/>
                      <a:pt x="39" y="3"/>
                    </a:cubicBezTo>
                    <a:cubicBezTo>
                      <a:pt x="38" y="2"/>
                      <a:pt x="38" y="1"/>
                      <a:pt x="37" y="0"/>
                    </a:cubicBezTo>
                    <a:cubicBezTo>
                      <a:pt x="40" y="1"/>
                      <a:pt x="76" y="27"/>
                      <a:pt x="82" y="33"/>
                    </a:cubicBezTo>
                    <a:cubicBezTo>
                      <a:pt x="79" y="38"/>
                      <a:pt x="73" y="46"/>
                      <a:pt x="70" y="48"/>
                    </a:cubicBezTo>
                    <a:cubicBezTo>
                      <a:pt x="70" y="47"/>
                      <a:pt x="70" y="46"/>
                      <a:pt x="70" y="46"/>
                    </a:cubicBezTo>
                    <a:cubicBezTo>
                      <a:pt x="74" y="36"/>
                      <a:pt x="72" y="30"/>
                      <a:pt x="65" y="24"/>
                    </a:cubicBezTo>
                    <a:cubicBezTo>
                      <a:pt x="63" y="22"/>
                      <a:pt x="61" y="20"/>
                      <a:pt x="58" y="19"/>
                    </a:cubicBezTo>
                    <a:cubicBezTo>
                      <a:pt x="56" y="17"/>
                      <a:pt x="54" y="18"/>
                      <a:pt x="53" y="20"/>
                    </a:cubicBezTo>
                    <a:cubicBezTo>
                      <a:pt x="49" y="25"/>
                      <a:pt x="45" y="30"/>
                      <a:pt x="41" y="36"/>
                    </a:cubicBezTo>
                    <a:cubicBezTo>
                      <a:pt x="41" y="37"/>
                      <a:pt x="40" y="38"/>
                      <a:pt x="40" y="39"/>
                    </a:cubicBezTo>
                    <a:cubicBezTo>
                      <a:pt x="43" y="42"/>
                      <a:pt x="46" y="44"/>
                      <a:pt x="51" y="43"/>
                    </a:cubicBezTo>
                    <a:cubicBezTo>
                      <a:pt x="54" y="42"/>
                      <a:pt x="58" y="39"/>
                      <a:pt x="61" y="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2" name="Freeform 46">
                <a:extLst>
                  <a:ext uri="{FF2B5EF4-FFF2-40B4-BE49-F238E27FC236}">
                    <a16:creationId xmlns:a16="http://schemas.microsoft.com/office/drawing/2014/main" id="{1AE097AA-CC9B-40C7-ADF2-F43DDE5761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3206" y="23555723"/>
                <a:ext cx="495489" cy="471895"/>
              </a:xfrm>
              <a:custGeom>
                <a:avLst/>
                <a:gdLst>
                  <a:gd name="T0" fmla="*/ 49 w 71"/>
                  <a:gd name="T1" fmla="*/ 20 h 68"/>
                  <a:gd name="T2" fmla="*/ 37 w 71"/>
                  <a:gd name="T3" fmla="*/ 29 h 68"/>
                  <a:gd name="T4" fmla="*/ 38 w 71"/>
                  <a:gd name="T5" fmla="*/ 39 h 68"/>
                  <a:gd name="T6" fmla="*/ 44 w 71"/>
                  <a:gd name="T7" fmla="*/ 38 h 68"/>
                  <a:gd name="T8" fmla="*/ 60 w 71"/>
                  <a:gd name="T9" fmla="*/ 36 h 68"/>
                  <a:gd name="T10" fmla="*/ 65 w 71"/>
                  <a:gd name="T11" fmla="*/ 30 h 68"/>
                  <a:gd name="T12" fmla="*/ 48 w 71"/>
                  <a:gd name="T13" fmla="*/ 4 h 68"/>
                  <a:gd name="T14" fmla="*/ 44 w 71"/>
                  <a:gd name="T15" fmla="*/ 0 h 68"/>
                  <a:gd name="T16" fmla="*/ 63 w 71"/>
                  <a:gd name="T17" fmla="*/ 1 h 68"/>
                  <a:gd name="T18" fmla="*/ 70 w 71"/>
                  <a:gd name="T19" fmla="*/ 59 h 68"/>
                  <a:gd name="T20" fmla="*/ 68 w 71"/>
                  <a:gd name="T21" fmla="*/ 55 h 68"/>
                  <a:gd name="T22" fmla="*/ 62 w 71"/>
                  <a:gd name="T23" fmla="*/ 51 h 68"/>
                  <a:gd name="T24" fmla="*/ 16 w 71"/>
                  <a:gd name="T25" fmla="*/ 58 h 68"/>
                  <a:gd name="T26" fmla="*/ 9 w 71"/>
                  <a:gd name="T27" fmla="*/ 65 h 68"/>
                  <a:gd name="T28" fmla="*/ 9 w 71"/>
                  <a:gd name="T29" fmla="*/ 68 h 68"/>
                  <a:gd name="T30" fmla="*/ 1 w 71"/>
                  <a:gd name="T31" fmla="*/ 11 h 68"/>
                  <a:gd name="T32" fmla="*/ 18 w 71"/>
                  <a:gd name="T33" fmla="*/ 9 h 68"/>
                  <a:gd name="T34" fmla="*/ 19 w 71"/>
                  <a:gd name="T35" fmla="*/ 10 h 68"/>
                  <a:gd name="T36" fmla="*/ 17 w 71"/>
                  <a:gd name="T37" fmla="*/ 11 h 68"/>
                  <a:gd name="T38" fmla="*/ 6 w 71"/>
                  <a:gd name="T39" fmla="*/ 30 h 68"/>
                  <a:gd name="T40" fmla="*/ 7 w 71"/>
                  <a:gd name="T41" fmla="*/ 38 h 68"/>
                  <a:gd name="T42" fmla="*/ 13 w 71"/>
                  <a:gd name="T43" fmla="*/ 42 h 68"/>
                  <a:gd name="T44" fmla="*/ 33 w 71"/>
                  <a:gd name="T45" fmla="*/ 39 h 68"/>
                  <a:gd name="T46" fmla="*/ 29 w 71"/>
                  <a:gd name="T47" fmla="*/ 28 h 68"/>
                  <a:gd name="T48" fmla="*/ 18 w 71"/>
                  <a:gd name="T49" fmla="*/ 24 h 68"/>
                  <a:gd name="T50" fmla="*/ 19 w 71"/>
                  <a:gd name="T51" fmla="*/ 22 h 68"/>
                  <a:gd name="T52" fmla="*/ 49 w 71"/>
                  <a:gd name="T53" fmla="*/ 18 h 68"/>
                  <a:gd name="T54" fmla="*/ 49 w 71"/>
                  <a:gd name="T55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71" h="68">
                    <a:moveTo>
                      <a:pt x="49" y="20"/>
                    </a:moveTo>
                    <a:cubicBezTo>
                      <a:pt x="44" y="22"/>
                      <a:pt x="39" y="24"/>
                      <a:pt x="37" y="29"/>
                    </a:cubicBezTo>
                    <a:cubicBezTo>
                      <a:pt x="36" y="32"/>
                      <a:pt x="36" y="35"/>
                      <a:pt x="38" y="39"/>
                    </a:cubicBezTo>
                    <a:cubicBezTo>
                      <a:pt x="40" y="38"/>
                      <a:pt x="42" y="38"/>
                      <a:pt x="44" y="38"/>
                    </a:cubicBezTo>
                    <a:cubicBezTo>
                      <a:pt x="49" y="37"/>
                      <a:pt x="54" y="36"/>
                      <a:pt x="60" y="36"/>
                    </a:cubicBezTo>
                    <a:cubicBezTo>
                      <a:pt x="63" y="35"/>
                      <a:pt x="64" y="34"/>
                      <a:pt x="65" y="30"/>
                    </a:cubicBezTo>
                    <a:cubicBezTo>
                      <a:pt x="65" y="18"/>
                      <a:pt x="59" y="8"/>
                      <a:pt x="48" y="4"/>
                    </a:cubicBezTo>
                    <a:cubicBezTo>
                      <a:pt x="47" y="3"/>
                      <a:pt x="45" y="3"/>
                      <a:pt x="44" y="0"/>
                    </a:cubicBezTo>
                    <a:cubicBezTo>
                      <a:pt x="51" y="0"/>
                      <a:pt x="57" y="1"/>
                      <a:pt x="63" y="1"/>
                    </a:cubicBezTo>
                    <a:cubicBezTo>
                      <a:pt x="65" y="5"/>
                      <a:pt x="71" y="54"/>
                      <a:pt x="70" y="59"/>
                    </a:cubicBezTo>
                    <a:cubicBezTo>
                      <a:pt x="69" y="57"/>
                      <a:pt x="69" y="56"/>
                      <a:pt x="68" y="55"/>
                    </a:cubicBezTo>
                    <a:cubicBezTo>
                      <a:pt x="67" y="52"/>
                      <a:pt x="65" y="51"/>
                      <a:pt x="62" y="51"/>
                    </a:cubicBezTo>
                    <a:cubicBezTo>
                      <a:pt x="46" y="53"/>
                      <a:pt x="31" y="55"/>
                      <a:pt x="16" y="58"/>
                    </a:cubicBezTo>
                    <a:cubicBezTo>
                      <a:pt x="12" y="58"/>
                      <a:pt x="10" y="60"/>
                      <a:pt x="9" y="65"/>
                    </a:cubicBezTo>
                    <a:cubicBezTo>
                      <a:pt x="9" y="66"/>
                      <a:pt x="9" y="67"/>
                      <a:pt x="9" y="68"/>
                    </a:cubicBezTo>
                    <a:cubicBezTo>
                      <a:pt x="7" y="65"/>
                      <a:pt x="0" y="17"/>
                      <a:pt x="1" y="11"/>
                    </a:cubicBezTo>
                    <a:cubicBezTo>
                      <a:pt x="7" y="10"/>
                      <a:pt x="12" y="9"/>
                      <a:pt x="18" y="9"/>
                    </a:cubicBezTo>
                    <a:cubicBezTo>
                      <a:pt x="18" y="9"/>
                      <a:pt x="19" y="9"/>
                      <a:pt x="19" y="10"/>
                    </a:cubicBezTo>
                    <a:cubicBezTo>
                      <a:pt x="18" y="10"/>
                      <a:pt x="18" y="11"/>
                      <a:pt x="17" y="11"/>
                    </a:cubicBezTo>
                    <a:cubicBezTo>
                      <a:pt x="8" y="14"/>
                      <a:pt x="5" y="21"/>
                      <a:pt x="6" y="30"/>
                    </a:cubicBezTo>
                    <a:cubicBezTo>
                      <a:pt x="6" y="32"/>
                      <a:pt x="6" y="35"/>
                      <a:pt x="7" y="38"/>
                    </a:cubicBezTo>
                    <a:cubicBezTo>
                      <a:pt x="7" y="42"/>
                      <a:pt x="8" y="43"/>
                      <a:pt x="13" y="42"/>
                    </a:cubicBezTo>
                    <a:cubicBezTo>
                      <a:pt x="20" y="41"/>
                      <a:pt x="26" y="40"/>
                      <a:pt x="33" y="39"/>
                    </a:cubicBezTo>
                    <a:cubicBezTo>
                      <a:pt x="34" y="34"/>
                      <a:pt x="33" y="30"/>
                      <a:pt x="29" y="28"/>
                    </a:cubicBezTo>
                    <a:cubicBezTo>
                      <a:pt x="26" y="26"/>
                      <a:pt x="22" y="25"/>
                      <a:pt x="18" y="24"/>
                    </a:cubicBezTo>
                    <a:cubicBezTo>
                      <a:pt x="18" y="23"/>
                      <a:pt x="19" y="23"/>
                      <a:pt x="19" y="22"/>
                    </a:cubicBezTo>
                    <a:cubicBezTo>
                      <a:pt x="29" y="21"/>
                      <a:pt x="39" y="20"/>
                      <a:pt x="49" y="18"/>
                    </a:cubicBezTo>
                    <a:cubicBezTo>
                      <a:pt x="49" y="19"/>
                      <a:pt x="49" y="19"/>
                      <a:pt x="49" y="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3" name="Freeform 47">
                <a:extLst>
                  <a:ext uri="{FF2B5EF4-FFF2-40B4-BE49-F238E27FC236}">
                    <a16:creationId xmlns:a16="http://schemas.microsoft.com/office/drawing/2014/main" id="{1159C2D6-5EA4-4F84-B2F1-241CE2D3DE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7841" y="26009575"/>
                <a:ext cx="346056" cy="495489"/>
              </a:xfrm>
              <a:custGeom>
                <a:avLst/>
                <a:gdLst>
                  <a:gd name="T0" fmla="*/ 17 w 50"/>
                  <a:gd name="T1" fmla="*/ 35 h 70"/>
                  <a:gd name="T2" fmla="*/ 10 w 50"/>
                  <a:gd name="T3" fmla="*/ 27 h 70"/>
                  <a:gd name="T4" fmla="*/ 8 w 50"/>
                  <a:gd name="T5" fmla="*/ 11 h 70"/>
                  <a:gd name="T6" fmla="*/ 19 w 50"/>
                  <a:gd name="T7" fmla="*/ 1 h 70"/>
                  <a:gd name="T8" fmla="*/ 39 w 50"/>
                  <a:gd name="T9" fmla="*/ 3 h 70"/>
                  <a:gd name="T10" fmla="*/ 48 w 50"/>
                  <a:gd name="T11" fmla="*/ 12 h 70"/>
                  <a:gd name="T12" fmla="*/ 42 w 50"/>
                  <a:gd name="T13" fmla="*/ 27 h 70"/>
                  <a:gd name="T14" fmla="*/ 34 w 50"/>
                  <a:gd name="T15" fmla="*/ 30 h 70"/>
                  <a:gd name="T16" fmla="*/ 37 w 50"/>
                  <a:gd name="T17" fmla="*/ 33 h 70"/>
                  <a:gd name="T18" fmla="*/ 44 w 50"/>
                  <a:gd name="T19" fmla="*/ 44 h 70"/>
                  <a:gd name="T20" fmla="*/ 30 w 50"/>
                  <a:gd name="T21" fmla="*/ 69 h 70"/>
                  <a:gd name="T22" fmla="*/ 9 w 50"/>
                  <a:gd name="T23" fmla="*/ 65 h 70"/>
                  <a:gd name="T24" fmla="*/ 1 w 50"/>
                  <a:gd name="T25" fmla="*/ 51 h 70"/>
                  <a:gd name="T26" fmla="*/ 11 w 50"/>
                  <a:gd name="T27" fmla="*/ 38 h 70"/>
                  <a:gd name="T28" fmla="*/ 17 w 50"/>
                  <a:gd name="T29" fmla="*/ 35 h 70"/>
                  <a:gd name="T30" fmla="*/ 20 w 50"/>
                  <a:gd name="T31" fmla="*/ 38 h 70"/>
                  <a:gd name="T32" fmla="*/ 14 w 50"/>
                  <a:gd name="T33" fmla="*/ 61 h 70"/>
                  <a:gd name="T34" fmla="*/ 22 w 50"/>
                  <a:gd name="T35" fmla="*/ 67 h 70"/>
                  <a:gd name="T36" fmla="*/ 30 w 50"/>
                  <a:gd name="T37" fmla="*/ 61 h 70"/>
                  <a:gd name="T38" fmla="*/ 20 w 50"/>
                  <a:gd name="T39" fmla="*/ 38 h 70"/>
                  <a:gd name="T40" fmla="*/ 31 w 50"/>
                  <a:gd name="T41" fmla="*/ 27 h 70"/>
                  <a:gd name="T42" fmla="*/ 36 w 50"/>
                  <a:gd name="T43" fmla="*/ 8 h 70"/>
                  <a:gd name="T44" fmla="*/ 28 w 50"/>
                  <a:gd name="T45" fmla="*/ 3 h 70"/>
                  <a:gd name="T46" fmla="*/ 21 w 50"/>
                  <a:gd name="T47" fmla="*/ 8 h 70"/>
                  <a:gd name="T48" fmla="*/ 22 w 50"/>
                  <a:gd name="T49" fmla="*/ 18 h 70"/>
                  <a:gd name="T50" fmla="*/ 31 w 50"/>
                  <a:gd name="T51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0" h="70">
                    <a:moveTo>
                      <a:pt x="17" y="35"/>
                    </a:moveTo>
                    <a:cubicBezTo>
                      <a:pt x="15" y="33"/>
                      <a:pt x="12" y="30"/>
                      <a:pt x="10" y="27"/>
                    </a:cubicBezTo>
                    <a:cubicBezTo>
                      <a:pt x="7" y="22"/>
                      <a:pt x="6" y="17"/>
                      <a:pt x="8" y="11"/>
                    </a:cubicBezTo>
                    <a:cubicBezTo>
                      <a:pt x="10" y="6"/>
                      <a:pt x="14" y="3"/>
                      <a:pt x="19" y="1"/>
                    </a:cubicBezTo>
                    <a:cubicBezTo>
                      <a:pt x="26" y="0"/>
                      <a:pt x="33" y="0"/>
                      <a:pt x="39" y="3"/>
                    </a:cubicBezTo>
                    <a:cubicBezTo>
                      <a:pt x="43" y="5"/>
                      <a:pt x="46" y="8"/>
                      <a:pt x="48" y="12"/>
                    </a:cubicBezTo>
                    <a:cubicBezTo>
                      <a:pt x="50" y="18"/>
                      <a:pt x="48" y="24"/>
                      <a:pt x="42" y="27"/>
                    </a:cubicBezTo>
                    <a:cubicBezTo>
                      <a:pt x="39" y="28"/>
                      <a:pt x="37" y="29"/>
                      <a:pt x="34" y="30"/>
                    </a:cubicBezTo>
                    <a:cubicBezTo>
                      <a:pt x="35" y="31"/>
                      <a:pt x="36" y="32"/>
                      <a:pt x="37" y="33"/>
                    </a:cubicBezTo>
                    <a:cubicBezTo>
                      <a:pt x="40" y="37"/>
                      <a:pt x="43" y="40"/>
                      <a:pt x="44" y="44"/>
                    </a:cubicBezTo>
                    <a:cubicBezTo>
                      <a:pt x="48" y="55"/>
                      <a:pt x="42" y="66"/>
                      <a:pt x="30" y="69"/>
                    </a:cubicBezTo>
                    <a:cubicBezTo>
                      <a:pt x="23" y="70"/>
                      <a:pt x="16" y="69"/>
                      <a:pt x="9" y="65"/>
                    </a:cubicBezTo>
                    <a:cubicBezTo>
                      <a:pt x="3" y="62"/>
                      <a:pt x="0" y="57"/>
                      <a:pt x="1" y="51"/>
                    </a:cubicBezTo>
                    <a:cubicBezTo>
                      <a:pt x="1" y="44"/>
                      <a:pt x="5" y="40"/>
                      <a:pt x="11" y="38"/>
                    </a:cubicBezTo>
                    <a:cubicBezTo>
                      <a:pt x="13" y="37"/>
                      <a:pt x="15" y="36"/>
                      <a:pt x="17" y="35"/>
                    </a:cubicBezTo>
                    <a:close/>
                    <a:moveTo>
                      <a:pt x="20" y="38"/>
                    </a:moveTo>
                    <a:cubicBezTo>
                      <a:pt x="13" y="44"/>
                      <a:pt x="10" y="54"/>
                      <a:pt x="14" y="61"/>
                    </a:cubicBezTo>
                    <a:cubicBezTo>
                      <a:pt x="15" y="65"/>
                      <a:pt x="18" y="67"/>
                      <a:pt x="22" y="67"/>
                    </a:cubicBezTo>
                    <a:cubicBezTo>
                      <a:pt x="26" y="67"/>
                      <a:pt x="28" y="64"/>
                      <a:pt x="30" y="61"/>
                    </a:cubicBezTo>
                    <a:cubicBezTo>
                      <a:pt x="33" y="53"/>
                      <a:pt x="29" y="44"/>
                      <a:pt x="20" y="38"/>
                    </a:cubicBezTo>
                    <a:close/>
                    <a:moveTo>
                      <a:pt x="31" y="27"/>
                    </a:moveTo>
                    <a:cubicBezTo>
                      <a:pt x="37" y="23"/>
                      <a:pt x="39" y="14"/>
                      <a:pt x="36" y="8"/>
                    </a:cubicBezTo>
                    <a:cubicBezTo>
                      <a:pt x="35" y="4"/>
                      <a:pt x="32" y="3"/>
                      <a:pt x="28" y="3"/>
                    </a:cubicBezTo>
                    <a:cubicBezTo>
                      <a:pt x="25" y="3"/>
                      <a:pt x="23" y="5"/>
                      <a:pt x="21" y="8"/>
                    </a:cubicBezTo>
                    <a:cubicBezTo>
                      <a:pt x="20" y="11"/>
                      <a:pt x="20" y="15"/>
                      <a:pt x="22" y="18"/>
                    </a:cubicBezTo>
                    <a:cubicBezTo>
                      <a:pt x="24" y="22"/>
                      <a:pt x="27" y="25"/>
                      <a:pt x="31" y="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4" name="Freeform 48">
                <a:extLst>
                  <a:ext uri="{FF2B5EF4-FFF2-40B4-BE49-F238E27FC236}">
                    <a16:creationId xmlns:a16="http://schemas.microsoft.com/office/drawing/2014/main" id="{604D2764-FB55-4E92-A499-BBAB56EE56F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69829" y="24342214"/>
                <a:ext cx="511219" cy="440435"/>
              </a:xfrm>
              <a:custGeom>
                <a:avLst/>
                <a:gdLst>
                  <a:gd name="T0" fmla="*/ 16 w 74"/>
                  <a:gd name="T1" fmla="*/ 63 h 63"/>
                  <a:gd name="T2" fmla="*/ 14 w 74"/>
                  <a:gd name="T3" fmla="*/ 60 h 63"/>
                  <a:gd name="T4" fmla="*/ 3 w 74"/>
                  <a:gd name="T5" fmla="*/ 34 h 63"/>
                  <a:gd name="T6" fmla="*/ 0 w 74"/>
                  <a:gd name="T7" fmla="*/ 18 h 63"/>
                  <a:gd name="T8" fmla="*/ 8 w 74"/>
                  <a:gd name="T9" fmla="*/ 3 h 63"/>
                  <a:gd name="T10" fmla="*/ 25 w 74"/>
                  <a:gd name="T11" fmla="*/ 4 h 63"/>
                  <a:gd name="T12" fmla="*/ 33 w 74"/>
                  <a:gd name="T13" fmla="*/ 13 h 63"/>
                  <a:gd name="T14" fmla="*/ 38 w 74"/>
                  <a:gd name="T15" fmla="*/ 26 h 63"/>
                  <a:gd name="T16" fmla="*/ 42 w 74"/>
                  <a:gd name="T17" fmla="*/ 25 h 63"/>
                  <a:gd name="T18" fmla="*/ 55 w 74"/>
                  <a:gd name="T19" fmla="*/ 19 h 63"/>
                  <a:gd name="T20" fmla="*/ 61 w 74"/>
                  <a:gd name="T21" fmla="*/ 9 h 63"/>
                  <a:gd name="T22" fmla="*/ 61 w 74"/>
                  <a:gd name="T23" fmla="*/ 6 h 63"/>
                  <a:gd name="T24" fmla="*/ 66 w 74"/>
                  <a:gd name="T25" fmla="*/ 16 h 63"/>
                  <a:gd name="T26" fmla="*/ 70 w 74"/>
                  <a:gd name="T27" fmla="*/ 27 h 63"/>
                  <a:gd name="T28" fmla="*/ 73 w 74"/>
                  <a:gd name="T29" fmla="*/ 38 h 63"/>
                  <a:gd name="T30" fmla="*/ 70 w 74"/>
                  <a:gd name="T31" fmla="*/ 34 h 63"/>
                  <a:gd name="T32" fmla="*/ 64 w 74"/>
                  <a:gd name="T33" fmla="*/ 32 h 63"/>
                  <a:gd name="T34" fmla="*/ 58 w 74"/>
                  <a:gd name="T35" fmla="*/ 35 h 63"/>
                  <a:gd name="T36" fmla="*/ 22 w 74"/>
                  <a:gd name="T37" fmla="*/ 50 h 63"/>
                  <a:gd name="T38" fmla="*/ 16 w 74"/>
                  <a:gd name="T39" fmla="*/ 61 h 63"/>
                  <a:gd name="T40" fmla="*/ 16 w 74"/>
                  <a:gd name="T41" fmla="*/ 63 h 63"/>
                  <a:gd name="T42" fmla="*/ 36 w 74"/>
                  <a:gd name="T43" fmla="*/ 27 h 63"/>
                  <a:gd name="T44" fmla="*/ 32 w 74"/>
                  <a:gd name="T45" fmla="*/ 20 h 63"/>
                  <a:gd name="T46" fmla="*/ 21 w 74"/>
                  <a:gd name="T47" fmla="*/ 16 h 63"/>
                  <a:gd name="T48" fmla="*/ 10 w 74"/>
                  <a:gd name="T49" fmla="*/ 21 h 63"/>
                  <a:gd name="T50" fmla="*/ 7 w 74"/>
                  <a:gd name="T51" fmla="*/ 35 h 63"/>
                  <a:gd name="T52" fmla="*/ 13 w 74"/>
                  <a:gd name="T53" fmla="*/ 38 h 63"/>
                  <a:gd name="T54" fmla="*/ 36 w 74"/>
                  <a:gd name="T55" fmla="*/ 2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74" h="63">
                    <a:moveTo>
                      <a:pt x="16" y="63"/>
                    </a:moveTo>
                    <a:cubicBezTo>
                      <a:pt x="15" y="62"/>
                      <a:pt x="14" y="61"/>
                      <a:pt x="14" y="60"/>
                    </a:cubicBezTo>
                    <a:cubicBezTo>
                      <a:pt x="10" y="51"/>
                      <a:pt x="7" y="42"/>
                      <a:pt x="3" y="34"/>
                    </a:cubicBezTo>
                    <a:cubicBezTo>
                      <a:pt x="1" y="29"/>
                      <a:pt x="0" y="23"/>
                      <a:pt x="0" y="18"/>
                    </a:cubicBezTo>
                    <a:cubicBezTo>
                      <a:pt x="0" y="11"/>
                      <a:pt x="2" y="6"/>
                      <a:pt x="8" y="3"/>
                    </a:cubicBezTo>
                    <a:cubicBezTo>
                      <a:pt x="14" y="0"/>
                      <a:pt x="19" y="1"/>
                      <a:pt x="25" y="4"/>
                    </a:cubicBezTo>
                    <a:cubicBezTo>
                      <a:pt x="28" y="6"/>
                      <a:pt x="31" y="10"/>
                      <a:pt x="33" y="13"/>
                    </a:cubicBezTo>
                    <a:cubicBezTo>
                      <a:pt x="35" y="17"/>
                      <a:pt x="36" y="22"/>
                      <a:pt x="38" y="26"/>
                    </a:cubicBezTo>
                    <a:cubicBezTo>
                      <a:pt x="40" y="25"/>
                      <a:pt x="41" y="25"/>
                      <a:pt x="42" y="25"/>
                    </a:cubicBezTo>
                    <a:cubicBezTo>
                      <a:pt x="46" y="23"/>
                      <a:pt x="51" y="21"/>
                      <a:pt x="55" y="19"/>
                    </a:cubicBezTo>
                    <a:cubicBezTo>
                      <a:pt x="61" y="16"/>
                      <a:pt x="62" y="15"/>
                      <a:pt x="61" y="9"/>
                    </a:cubicBezTo>
                    <a:cubicBezTo>
                      <a:pt x="61" y="8"/>
                      <a:pt x="61" y="7"/>
                      <a:pt x="61" y="6"/>
                    </a:cubicBezTo>
                    <a:cubicBezTo>
                      <a:pt x="64" y="9"/>
                      <a:pt x="64" y="13"/>
                      <a:pt x="66" y="16"/>
                    </a:cubicBezTo>
                    <a:cubicBezTo>
                      <a:pt x="67" y="20"/>
                      <a:pt x="69" y="23"/>
                      <a:pt x="70" y="27"/>
                    </a:cubicBezTo>
                    <a:cubicBezTo>
                      <a:pt x="71" y="30"/>
                      <a:pt x="74" y="33"/>
                      <a:pt x="73" y="38"/>
                    </a:cubicBezTo>
                    <a:cubicBezTo>
                      <a:pt x="72" y="36"/>
                      <a:pt x="71" y="35"/>
                      <a:pt x="70" y="34"/>
                    </a:cubicBezTo>
                    <a:cubicBezTo>
                      <a:pt x="68" y="32"/>
                      <a:pt x="66" y="31"/>
                      <a:pt x="64" y="32"/>
                    </a:cubicBezTo>
                    <a:cubicBezTo>
                      <a:pt x="62" y="33"/>
                      <a:pt x="60" y="34"/>
                      <a:pt x="58" y="35"/>
                    </a:cubicBezTo>
                    <a:cubicBezTo>
                      <a:pt x="46" y="40"/>
                      <a:pt x="34" y="45"/>
                      <a:pt x="22" y="50"/>
                    </a:cubicBezTo>
                    <a:cubicBezTo>
                      <a:pt x="16" y="53"/>
                      <a:pt x="16" y="54"/>
                      <a:pt x="16" y="61"/>
                    </a:cubicBezTo>
                    <a:cubicBezTo>
                      <a:pt x="16" y="62"/>
                      <a:pt x="16" y="62"/>
                      <a:pt x="16" y="63"/>
                    </a:cubicBezTo>
                    <a:close/>
                    <a:moveTo>
                      <a:pt x="36" y="27"/>
                    </a:moveTo>
                    <a:cubicBezTo>
                      <a:pt x="34" y="25"/>
                      <a:pt x="34" y="22"/>
                      <a:pt x="32" y="20"/>
                    </a:cubicBezTo>
                    <a:cubicBezTo>
                      <a:pt x="29" y="16"/>
                      <a:pt x="25" y="14"/>
                      <a:pt x="21" y="16"/>
                    </a:cubicBezTo>
                    <a:cubicBezTo>
                      <a:pt x="17" y="17"/>
                      <a:pt x="13" y="19"/>
                      <a:pt x="10" y="21"/>
                    </a:cubicBezTo>
                    <a:cubicBezTo>
                      <a:pt x="5" y="24"/>
                      <a:pt x="4" y="30"/>
                      <a:pt x="7" y="35"/>
                    </a:cubicBezTo>
                    <a:cubicBezTo>
                      <a:pt x="9" y="38"/>
                      <a:pt x="10" y="39"/>
                      <a:pt x="13" y="38"/>
                    </a:cubicBezTo>
                    <a:cubicBezTo>
                      <a:pt x="20" y="34"/>
                      <a:pt x="28" y="31"/>
                      <a:pt x="36" y="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5" name="Freeform 49">
                <a:extLst>
                  <a:ext uri="{FF2B5EF4-FFF2-40B4-BE49-F238E27FC236}">
                    <a16:creationId xmlns:a16="http://schemas.microsoft.com/office/drawing/2014/main" id="{479CD6CF-3B3D-4D8A-B69F-BC590B04A8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8695" y="21353548"/>
                <a:ext cx="605598" cy="660652"/>
              </a:xfrm>
              <a:custGeom>
                <a:avLst/>
                <a:gdLst>
                  <a:gd name="T0" fmla="*/ 0 w 87"/>
                  <a:gd name="T1" fmla="*/ 51 h 95"/>
                  <a:gd name="T2" fmla="*/ 6 w 87"/>
                  <a:gd name="T3" fmla="*/ 43 h 95"/>
                  <a:gd name="T4" fmla="*/ 22 w 87"/>
                  <a:gd name="T5" fmla="*/ 36 h 95"/>
                  <a:gd name="T6" fmla="*/ 59 w 87"/>
                  <a:gd name="T7" fmla="*/ 36 h 95"/>
                  <a:gd name="T8" fmla="*/ 64 w 87"/>
                  <a:gd name="T9" fmla="*/ 36 h 95"/>
                  <a:gd name="T10" fmla="*/ 62 w 87"/>
                  <a:gd name="T11" fmla="*/ 33 h 95"/>
                  <a:gd name="T12" fmla="*/ 44 w 87"/>
                  <a:gd name="T13" fmla="*/ 18 h 95"/>
                  <a:gd name="T14" fmla="*/ 30 w 87"/>
                  <a:gd name="T15" fmla="*/ 16 h 95"/>
                  <a:gd name="T16" fmla="*/ 29 w 87"/>
                  <a:gd name="T17" fmla="*/ 16 h 95"/>
                  <a:gd name="T18" fmla="*/ 42 w 87"/>
                  <a:gd name="T19" fmla="*/ 0 h 95"/>
                  <a:gd name="T20" fmla="*/ 42 w 87"/>
                  <a:gd name="T21" fmla="*/ 3 h 95"/>
                  <a:gd name="T22" fmla="*/ 44 w 87"/>
                  <a:gd name="T23" fmla="*/ 13 h 95"/>
                  <a:gd name="T24" fmla="*/ 74 w 87"/>
                  <a:gd name="T25" fmla="*/ 38 h 95"/>
                  <a:gd name="T26" fmla="*/ 87 w 87"/>
                  <a:gd name="T27" fmla="*/ 50 h 95"/>
                  <a:gd name="T28" fmla="*/ 83 w 87"/>
                  <a:gd name="T29" fmla="*/ 52 h 95"/>
                  <a:gd name="T30" fmla="*/ 77 w 87"/>
                  <a:gd name="T31" fmla="*/ 52 h 95"/>
                  <a:gd name="T32" fmla="*/ 25 w 87"/>
                  <a:gd name="T33" fmla="*/ 51 h 95"/>
                  <a:gd name="T34" fmla="*/ 19 w 87"/>
                  <a:gd name="T35" fmla="*/ 51 h 95"/>
                  <a:gd name="T36" fmla="*/ 22 w 87"/>
                  <a:gd name="T37" fmla="*/ 55 h 95"/>
                  <a:gd name="T38" fmla="*/ 47 w 87"/>
                  <a:gd name="T39" fmla="*/ 77 h 95"/>
                  <a:gd name="T40" fmla="*/ 61 w 87"/>
                  <a:gd name="T41" fmla="*/ 78 h 95"/>
                  <a:gd name="T42" fmla="*/ 61 w 87"/>
                  <a:gd name="T43" fmla="*/ 77 h 95"/>
                  <a:gd name="T44" fmla="*/ 48 w 87"/>
                  <a:gd name="T45" fmla="*/ 95 h 95"/>
                  <a:gd name="T46" fmla="*/ 49 w 87"/>
                  <a:gd name="T47" fmla="*/ 91 h 95"/>
                  <a:gd name="T48" fmla="*/ 47 w 87"/>
                  <a:gd name="T49" fmla="*/ 82 h 95"/>
                  <a:gd name="T50" fmla="*/ 30 w 87"/>
                  <a:gd name="T51" fmla="*/ 67 h 95"/>
                  <a:gd name="T52" fmla="*/ 15 w 87"/>
                  <a:gd name="T53" fmla="*/ 54 h 95"/>
                  <a:gd name="T54" fmla="*/ 7 w 87"/>
                  <a:gd name="T55" fmla="*/ 51 h 95"/>
                  <a:gd name="T56" fmla="*/ 1 w 87"/>
                  <a:gd name="T57" fmla="*/ 52 h 95"/>
                  <a:gd name="T58" fmla="*/ 0 w 87"/>
                  <a:gd name="T59" fmla="*/ 5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95">
                    <a:moveTo>
                      <a:pt x="0" y="51"/>
                    </a:moveTo>
                    <a:cubicBezTo>
                      <a:pt x="2" y="49"/>
                      <a:pt x="5" y="46"/>
                      <a:pt x="6" y="43"/>
                    </a:cubicBezTo>
                    <a:cubicBezTo>
                      <a:pt x="10" y="37"/>
                      <a:pt x="15" y="35"/>
                      <a:pt x="22" y="36"/>
                    </a:cubicBezTo>
                    <a:cubicBezTo>
                      <a:pt x="34" y="36"/>
                      <a:pt x="47" y="36"/>
                      <a:pt x="59" y="36"/>
                    </a:cubicBezTo>
                    <a:cubicBezTo>
                      <a:pt x="61" y="36"/>
                      <a:pt x="62" y="36"/>
                      <a:pt x="64" y="36"/>
                    </a:cubicBezTo>
                    <a:cubicBezTo>
                      <a:pt x="63" y="35"/>
                      <a:pt x="63" y="34"/>
                      <a:pt x="62" y="33"/>
                    </a:cubicBezTo>
                    <a:cubicBezTo>
                      <a:pt x="56" y="28"/>
                      <a:pt x="50" y="23"/>
                      <a:pt x="44" y="18"/>
                    </a:cubicBezTo>
                    <a:cubicBezTo>
                      <a:pt x="38" y="12"/>
                      <a:pt x="37" y="12"/>
                      <a:pt x="30" y="16"/>
                    </a:cubicBezTo>
                    <a:cubicBezTo>
                      <a:pt x="30" y="17"/>
                      <a:pt x="30" y="16"/>
                      <a:pt x="29" y="16"/>
                    </a:cubicBezTo>
                    <a:cubicBezTo>
                      <a:pt x="30" y="13"/>
                      <a:pt x="38" y="3"/>
                      <a:pt x="42" y="0"/>
                    </a:cubicBezTo>
                    <a:cubicBezTo>
                      <a:pt x="42" y="2"/>
                      <a:pt x="42" y="2"/>
                      <a:pt x="42" y="3"/>
                    </a:cubicBezTo>
                    <a:cubicBezTo>
                      <a:pt x="40" y="7"/>
                      <a:pt x="41" y="10"/>
                      <a:pt x="44" y="13"/>
                    </a:cubicBezTo>
                    <a:cubicBezTo>
                      <a:pt x="54" y="21"/>
                      <a:pt x="64" y="30"/>
                      <a:pt x="74" y="38"/>
                    </a:cubicBezTo>
                    <a:cubicBezTo>
                      <a:pt x="78" y="42"/>
                      <a:pt x="82" y="46"/>
                      <a:pt x="87" y="50"/>
                    </a:cubicBezTo>
                    <a:cubicBezTo>
                      <a:pt x="85" y="51"/>
                      <a:pt x="84" y="52"/>
                      <a:pt x="83" y="52"/>
                    </a:cubicBezTo>
                    <a:cubicBezTo>
                      <a:pt x="81" y="52"/>
                      <a:pt x="79" y="52"/>
                      <a:pt x="77" y="52"/>
                    </a:cubicBezTo>
                    <a:cubicBezTo>
                      <a:pt x="60" y="52"/>
                      <a:pt x="42" y="52"/>
                      <a:pt x="25" y="51"/>
                    </a:cubicBezTo>
                    <a:cubicBezTo>
                      <a:pt x="23" y="51"/>
                      <a:pt x="22" y="51"/>
                      <a:pt x="19" y="51"/>
                    </a:cubicBezTo>
                    <a:cubicBezTo>
                      <a:pt x="20" y="53"/>
                      <a:pt x="21" y="54"/>
                      <a:pt x="22" y="55"/>
                    </a:cubicBezTo>
                    <a:cubicBezTo>
                      <a:pt x="30" y="62"/>
                      <a:pt x="39" y="69"/>
                      <a:pt x="47" y="77"/>
                    </a:cubicBezTo>
                    <a:cubicBezTo>
                      <a:pt x="51" y="81"/>
                      <a:pt x="55" y="83"/>
                      <a:pt x="61" y="78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80"/>
                      <a:pt x="52" y="92"/>
                      <a:pt x="48" y="95"/>
                    </a:cubicBezTo>
                    <a:cubicBezTo>
                      <a:pt x="48" y="93"/>
                      <a:pt x="48" y="92"/>
                      <a:pt x="49" y="91"/>
                    </a:cubicBezTo>
                    <a:cubicBezTo>
                      <a:pt x="51" y="87"/>
                      <a:pt x="50" y="85"/>
                      <a:pt x="47" y="82"/>
                    </a:cubicBezTo>
                    <a:cubicBezTo>
                      <a:pt x="41" y="77"/>
                      <a:pt x="35" y="72"/>
                      <a:pt x="30" y="67"/>
                    </a:cubicBezTo>
                    <a:cubicBezTo>
                      <a:pt x="25" y="62"/>
                      <a:pt x="20" y="58"/>
                      <a:pt x="15" y="54"/>
                    </a:cubicBezTo>
                    <a:cubicBezTo>
                      <a:pt x="12" y="51"/>
                      <a:pt x="10" y="51"/>
                      <a:pt x="7" y="51"/>
                    </a:cubicBezTo>
                    <a:cubicBezTo>
                      <a:pt x="5" y="52"/>
                      <a:pt x="3" y="52"/>
                      <a:pt x="1" y="52"/>
                    </a:cubicBezTo>
                    <a:cubicBezTo>
                      <a:pt x="0" y="52"/>
                      <a:pt x="0" y="52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6" name="Freeform 50">
                <a:extLst>
                  <a:ext uri="{FF2B5EF4-FFF2-40B4-BE49-F238E27FC236}">
                    <a16:creationId xmlns:a16="http://schemas.microsoft.com/office/drawing/2014/main" id="{8209BE02-17C3-483F-B590-3E6DF5BDB54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23633" y="25797222"/>
                <a:ext cx="424705" cy="487624"/>
              </a:xfrm>
              <a:custGeom>
                <a:avLst/>
                <a:gdLst>
                  <a:gd name="T0" fmla="*/ 36 w 61"/>
                  <a:gd name="T1" fmla="*/ 26 h 70"/>
                  <a:gd name="T2" fmla="*/ 46 w 61"/>
                  <a:gd name="T3" fmla="*/ 29 h 70"/>
                  <a:gd name="T4" fmla="*/ 60 w 61"/>
                  <a:gd name="T5" fmla="*/ 45 h 70"/>
                  <a:gd name="T6" fmla="*/ 55 w 61"/>
                  <a:gd name="T7" fmla="*/ 59 h 70"/>
                  <a:gd name="T8" fmla="*/ 34 w 61"/>
                  <a:gd name="T9" fmla="*/ 69 h 70"/>
                  <a:gd name="T10" fmla="*/ 21 w 61"/>
                  <a:gd name="T11" fmla="*/ 62 h 70"/>
                  <a:gd name="T12" fmla="*/ 21 w 61"/>
                  <a:gd name="T13" fmla="*/ 46 h 70"/>
                  <a:gd name="T14" fmla="*/ 26 w 61"/>
                  <a:gd name="T15" fmla="*/ 39 h 70"/>
                  <a:gd name="T16" fmla="*/ 17 w 61"/>
                  <a:gd name="T17" fmla="*/ 37 h 70"/>
                  <a:gd name="T18" fmla="*/ 11 w 61"/>
                  <a:gd name="T19" fmla="*/ 8 h 70"/>
                  <a:gd name="T20" fmla="*/ 28 w 61"/>
                  <a:gd name="T21" fmla="*/ 0 h 70"/>
                  <a:gd name="T22" fmla="*/ 42 w 61"/>
                  <a:gd name="T23" fmla="*/ 7 h 70"/>
                  <a:gd name="T24" fmla="*/ 40 w 61"/>
                  <a:gd name="T25" fmla="*/ 21 h 70"/>
                  <a:gd name="T26" fmla="*/ 36 w 61"/>
                  <a:gd name="T27" fmla="*/ 26 h 70"/>
                  <a:gd name="T28" fmla="*/ 29 w 61"/>
                  <a:gd name="T29" fmla="*/ 40 h 70"/>
                  <a:gd name="T30" fmla="*/ 28 w 61"/>
                  <a:gd name="T31" fmla="*/ 48 h 70"/>
                  <a:gd name="T32" fmla="*/ 37 w 61"/>
                  <a:gd name="T33" fmla="*/ 63 h 70"/>
                  <a:gd name="T34" fmla="*/ 46 w 61"/>
                  <a:gd name="T35" fmla="*/ 64 h 70"/>
                  <a:gd name="T36" fmla="*/ 50 w 61"/>
                  <a:gd name="T37" fmla="*/ 55 h 70"/>
                  <a:gd name="T38" fmla="*/ 41 w 61"/>
                  <a:gd name="T39" fmla="*/ 43 h 70"/>
                  <a:gd name="T40" fmla="*/ 29 w 61"/>
                  <a:gd name="T41" fmla="*/ 40 h 70"/>
                  <a:gd name="T42" fmla="*/ 33 w 61"/>
                  <a:gd name="T43" fmla="*/ 26 h 70"/>
                  <a:gd name="T44" fmla="*/ 28 w 61"/>
                  <a:gd name="T45" fmla="*/ 7 h 70"/>
                  <a:gd name="T46" fmla="*/ 22 w 61"/>
                  <a:gd name="T47" fmla="*/ 5 h 70"/>
                  <a:gd name="T48" fmla="*/ 14 w 61"/>
                  <a:gd name="T49" fmla="*/ 10 h 70"/>
                  <a:gd name="T50" fmla="*/ 16 w 61"/>
                  <a:gd name="T51" fmla="*/ 19 h 70"/>
                  <a:gd name="T52" fmla="*/ 33 w 61"/>
                  <a:gd name="T53" fmla="*/ 2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1" h="70">
                    <a:moveTo>
                      <a:pt x="36" y="26"/>
                    </a:moveTo>
                    <a:cubicBezTo>
                      <a:pt x="40" y="27"/>
                      <a:pt x="43" y="28"/>
                      <a:pt x="46" y="29"/>
                    </a:cubicBezTo>
                    <a:cubicBezTo>
                      <a:pt x="54" y="31"/>
                      <a:pt x="59" y="37"/>
                      <a:pt x="60" y="45"/>
                    </a:cubicBezTo>
                    <a:cubicBezTo>
                      <a:pt x="61" y="51"/>
                      <a:pt x="59" y="55"/>
                      <a:pt x="55" y="59"/>
                    </a:cubicBezTo>
                    <a:cubicBezTo>
                      <a:pt x="50" y="65"/>
                      <a:pt x="42" y="69"/>
                      <a:pt x="34" y="69"/>
                    </a:cubicBezTo>
                    <a:cubicBezTo>
                      <a:pt x="28" y="70"/>
                      <a:pt x="24" y="67"/>
                      <a:pt x="21" y="62"/>
                    </a:cubicBezTo>
                    <a:cubicBezTo>
                      <a:pt x="17" y="57"/>
                      <a:pt x="17" y="51"/>
                      <a:pt x="21" y="46"/>
                    </a:cubicBezTo>
                    <a:cubicBezTo>
                      <a:pt x="22" y="44"/>
                      <a:pt x="24" y="42"/>
                      <a:pt x="26" y="39"/>
                    </a:cubicBezTo>
                    <a:cubicBezTo>
                      <a:pt x="23" y="39"/>
                      <a:pt x="20" y="38"/>
                      <a:pt x="17" y="37"/>
                    </a:cubicBezTo>
                    <a:cubicBezTo>
                      <a:pt x="3" y="32"/>
                      <a:pt x="0" y="17"/>
                      <a:pt x="11" y="8"/>
                    </a:cubicBezTo>
                    <a:cubicBezTo>
                      <a:pt x="16" y="4"/>
                      <a:pt x="22" y="1"/>
                      <a:pt x="28" y="0"/>
                    </a:cubicBezTo>
                    <a:cubicBezTo>
                      <a:pt x="34" y="0"/>
                      <a:pt x="39" y="2"/>
                      <a:pt x="42" y="7"/>
                    </a:cubicBezTo>
                    <a:cubicBezTo>
                      <a:pt x="45" y="12"/>
                      <a:pt x="43" y="17"/>
                      <a:pt x="40" y="21"/>
                    </a:cubicBezTo>
                    <a:cubicBezTo>
                      <a:pt x="39" y="23"/>
                      <a:pt x="38" y="24"/>
                      <a:pt x="36" y="26"/>
                    </a:cubicBezTo>
                    <a:close/>
                    <a:moveTo>
                      <a:pt x="29" y="40"/>
                    </a:moveTo>
                    <a:cubicBezTo>
                      <a:pt x="29" y="43"/>
                      <a:pt x="28" y="46"/>
                      <a:pt x="28" y="48"/>
                    </a:cubicBezTo>
                    <a:cubicBezTo>
                      <a:pt x="29" y="54"/>
                      <a:pt x="32" y="59"/>
                      <a:pt x="37" y="63"/>
                    </a:cubicBezTo>
                    <a:cubicBezTo>
                      <a:pt x="40" y="65"/>
                      <a:pt x="43" y="66"/>
                      <a:pt x="46" y="64"/>
                    </a:cubicBezTo>
                    <a:cubicBezTo>
                      <a:pt x="50" y="62"/>
                      <a:pt x="51" y="58"/>
                      <a:pt x="50" y="55"/>
                    </a:cubicBezTo>
                    <a:cubicBezTo>
                      <a:pt x="49" y="49"/>
                      <a:pt x="46" y="45"/>
                      <a:pt x="41" y="43"/>
                    </a:cubicBezTo>
                    <a:cubicBezTo>
                      <a:pt x="37" y="41"/>
                      <a:pt x="34" y="41"/>
                      <a:pt x="29" y="40"/>
                    </a:cubicBezTo>
                    <a:close/>
                    <a:moveTo>
                      <a:pt x="33" y="26"/>
                    </a:moveTo>
                    <a:cubicBezTo>
                      <a:pt x="35" y="18"/>
                      <a:pt x="33" y="12"/>
                      <a:pt x="28" y="7"/>
                    </a:cubicBezTo>
                    <a:cubicBezTo>
                      <a:pt x="26" y="5"/>
                      <a:pt x="24" y="5"/>
                      <a:pt x="22" y="5"/>
                    </a:cubicBezTo>
                    <a:cubicBezTo>
                      <a:pt x="18" y="5"/>
                      <a:pt x="16" y="7"/>
                      <a:pt x="14" y="10"/>
                    </a:cubicBezTo>
                    <a:cubicBezTo>
                      <a:pt x="13" y="13"/>
                      <a:pt x="14" y="16"/>
                      <a:pt x="16" y="19"/>
                    </a:cubicBezTo>
                    <a:cubicBezTo>
                      <a:pt x="21" y="24"/>
                      <a:pt x="26" y="25"/>
                      <a:pt x="33" y="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7" name="Freeform 51">
                <a:extLst>
                  <a:ext uri="{FF2B5EF4-FFF2-40B4-BE49-F238E27FC236}">
                    <a16:creationId xmlns:a16="http://schemas.microsoft.com/office/drawing/2014/main" id="{CD717262-BBF6-482A-9C87-40BB54ED11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2833" y="20803004"/>
                <a:ext cx="574138" cy="558409"/>
              </a:xfrm>
              <a:custGeom>
                <a:avLst/>
                <a:gdLst>
                  <a:gd name="T0" fmla="*/ 44 w 82"/>
                  <a:gd name="T1" fmla="*/ 0 h 80"/>
                  <a:gd name="T2" fmla="*/ 57 w 82"/>
                  <a:gd name="T3" fmla="*/ 19 h 80"/>
                  <a:gd name="T4" fmla="*/ 53 w 82"/>
                  <a:gd name="T5" fmla="*/ 18 h 80"/>
                  <a:gd name="T6" fmla="*/ 38 w 82"/>
                  <a:gd name="T7" fmla="*/ 14 h 80"/>
                  <a:gd name="T8" fmla="*/ 21 w 82"/>
                  <a:gd name="T9" fmla="*/ 35 h 80"/>
                  <a:gd name="T10" fmla="*/ 44 w 82"/>
                  <a:gd name="T11" fmla="*/ 68 h 80"/>
                  <a:gd name="T12" fmla="*/ 67 w 82"/>
                  <a:gd name="T13" fmla="*/ 66 h 80"/>
                  <a:gd name="T14" fmla="*/ 68 w 82"/>
                  <a:gd name="T15" fmla="*/ 56 h 80"/>
                  <a:gd name="T16" fmla="*/ 62 w 82"/>
                  <a:gd name="T17" fmla="*/ 48 h 80"/>
                  <a:gd name="T18" fmla="*/ 53 w 82"/>
                  <a:gd name="T19" fmla="*/ 46 h 80"/>
                  <a:gd name="T20" fmla="*/ 50 w 82"/>
                  <a:gd name="T21" fmla="*/ 47 h 80"/>
                  <a:gd name="T22" fmla="*/ 58 w 82"/>
                  <a:gd name="T23" fmla="*/ 40 h 80"/>
                  <a:gd name="T24" fmla="*/ 67 w 82"/>
                  <a:gd name="T25" fmla="*/ 33 h 80"/>
                  <a:gd name="T26" fmla="*/ 75 w 82"/>
                  <a:gd name="T27" fmla="*/ 27 h 80"/>
                  <a:gd name="T28" fmla="*/ 76 w 82"/>
                  <a:gd name="T29" fmla="*/ 28 h 80"/>
                  <a:gd name="T30" fmla="*/ 75 w 82"/>
                  <a:gd name="T31" fmla="*/ 29 h 80"/>
                  <a:gd name="T32" fmla="*/ 75 w 82"/>
                  <a:gd name="T33" fmla="*/ 40 h 80"/>
                  <a:gd name="T34" fmla="*/ 82 w 82"/>
                  <a:gd name="T35" fmla="*/ 50 h 80"/>
                  <a:gd name="T36" fmla="*/ 82 w 82"/>
                  <a:gd name="T37" fmla="*/ 52 h 80"/>
                  <a:gd name="T38" fmla="*/ 49 w 82"/>
                  <a:gd name="T39" fmla="*/ 78 h 80"/>
                  <a:gd name="T40" fmla="*/ 31 w 82"/>
                  <a:gd name="T41" fmla="*/ 76 h 80"/>
                  <a:gd name="T42" fmla="*/ 24 w 82"/>
                  <a:gd name="T43" fmla="*/ 15 h 80"/>
                  <a:gd name="T44" fmla="*/ 36 w 82"/>
                  <a:gd name="T45" fmla="*/ 10 h 80"/>
                  <a:gd name="T46" fmla="*/ 39 w 82"/>
                  <a:gd name="T47" fmla="*/ 9 h 80"/>
                  <a:gd name="T48" fmla="*/ 44 w 82"/>
                  <a:gd name="T49" fmla="*/ 2 h 80"/>
                  <a:gd name="T50" fmla="*/ 44 w 82"/>
                  <a:gd name="T51" fmla="*/ 1 h 80"/>
                  <a:gd name="T52" fmla="*/ 44 w 82"/>
                  <a:gd name="T5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2" h="80">
                    <a:moveTo>
                      <a:pt x="44" y="0"/>
                    </a:moveTo>
                    <a:cubicBezTo>
                      <a:pt x="47" y="2"/>
                      <a:pt x="56" y="14"/>
                      <a:pt x="57" y="19"/>
                    </a:cubicBezTo>
                    <a:cubicBezTo>
                      <a:pt x="56" y="20"/>
                      <a:pt x="55" y="18"/>
                      <a:pt x="53" y="18"/>
                    </a:cubicBezTo>
                    <a:cubicBezTo>
                      <a:pt x="48" y="15"/>
                      <a:pt x="43" y="14"/>
                      <a:pt x="38" y="14"/>
                    </a:cubicBezTo>
                    <a:cubicBezTo>
                      <a:pt x="26" y="14"/>
                      <a:pt x="18" y="23"/>
                      <a:pt x="21" y="35"/>
                    </a:cubicBezTo>
                    <a:cubicBezTo>
                      <a:pt x="25" y="48"/>
                      <a:pt x="33" y="60"/>
                      <a:pt x="44" y="68"/>
                    </a:cubicBezTo>
                    <a:cubicBezTo>
                      <a:pt x="52" y="74"/>
                      <a:pt x="60" y="73"/>
                      <a:pt x="67" y="66"/>
                    </a:cubicBezTo>
                    <a:cubicBezTo>
                      <a:pt x="70" y="63"/>
                      <a:pt x="71" y="60"/>
                      <a:pt x="68" y="56"/>
                    </a:cubicBezTo>
                    <a:cubicBezTo>
                      <a:pt x="66" y="54"/>
                      <a:pt x="64" y="51"/>
                      <a:pt x="62" y="48"/>
                    </a:cubicBezTo>
                    <a:cubicBezTo>
                      <a:pt x="59" y="44"/>
                      <a:pt x="58" y="44"/>
                      <a:pt x="53" y="46"/>
                    </a:cubicBezTo>
                    <a:cubicBezTo>
                      <a:pt x="52" y="47"/>
                      <a:pt x="51" y="47"/>
                      <a:pt x="50" y="47"/>
                    </a:cubicBezTo>
                    <a:cubicBezTo>
                      <a:pt x="52" y="44"/>
                      <a:pt x="55" y="42"/>
                      <a:pt x="58" y="40"/>
                    </a:cubicBezTo>
                    <a:cubicBezTo>
                      <a:pt x="61" y="38"/>
                      <a:pt x="64" y="35"/>
                      <a:pt x="67" y="33"/>
                    </a:cubicBezTo>
                    <a:cubicBezTo>
                      <a:pt x="70" y="31"/>
                      <a:pt x="72" y="29"/>
                      <a:pt x="75" y="27"/>
                    </a:cubicBezTo>
                    <a:cubicBezTo>
                      <a:pt x="76" y="27"/>
                      <a:pt x="76" y="27"/>
                      <a:pt x="76" y="28"/>
                    </a:cubicBezTo>
                    <a:cubicBezTo>
                      <a:pt x="76" y="28"/>
                      <a:pt x="75" y="29"/>
                      <a:pt x="75" y="29"/>
                    </a:cubicBezTo>
                    <a:cubicBezTo>
                      <a:pt x="72" y="34"/>
                      <a:pt x="71" y="36"/>
                      <a:pt x="75" y="40"/>
                    </a:cubicBezTo>
                    <a:cubicBezTo>
                      <a:pt x="77" y="44"/>
                      <a:pt x="80" y="47"/>
                      <a:pt x="82" y="50"/>
                    </a:cubicBezTo>
                    <a:cubicBezTo>
                      <a:pt x="82" y="51"/>
                      <a:pt x="82" y="51"/>
                      <a:pt x="82" y="52"/>
                    </a:cubicBezTo>
                    <a:cubicBezTo>
                      <a:pt x="74" y="64"/>
                      <a:pt x="64" y="74"/>
                      <a:pt x="49" y="78"/>
                    </a:cubicBezTo>
                    <a:cubicBezTo>
                      <a:pt x="43" y="80"/>
                      <a:pt x="37" y="79"/>
                      <a:pt x="31" y="76"/>
                    </a:cubicBezTo>
                    <a:cubicBezTo>
                      <a:pt x="11" y="66"/>
                      <a:pt x="0" y="35"/>
                      <a:pt x="24" y="15"/>
                    </a:cubicBezTo>
                    <a:cubicBezTo>
                      <a:pt x="27" y="13"/>
                      <a:pt x="32" y="12"/>
                      <a:pt x="36" y="10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4" y="7"/>
                      <a:pt x="44" y="7"/>
                      <a:pt x="44" y="2"/>
                    </a:cubicBezTo>
                    <a:cubicBezTo>
                      <a:pt x="44" y="2"/>
                      <a:pt x="44" y="2"/>
                      <a:pt x="44" y="1"/>
                    </a:cubicBezTo>
                    <a:cubicBezTo>
                      <a:pt x="44" y="1"/>
                      <a:pt x="44" y="1"/>
                      <a:pt x="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8" name="Freeform 52">
                <a:extLst>
                  <a:ext uri="{FF2B5EF4-FFF2-40B4-BE49-F238E27FC236}">
                    <a16:creationId xmlns:a16="http://schemas.microsoft.com/office/drawing/2014/main" id="{BDE41B04-E950-48FB-A7A5-17FDEA1A14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1653" y="20291785"/>
                <a:ext cx="456165" cy="495489"/>
              </a:xfrm>
              <a:custGeom>
                <a:avLst/>
                <a:gdLst>
                  <a:gd name="T0" fmla="*/ 58 w 65"/>
                  <a:gd name="T1" fmla="*/ 69 h 70"/>
                  <a:gd name="T2" fmla="*/ 53 w 65"/>
                  <a:gd name="T3" fmla="*/ 66 h 70"/>
                  <a:gd name="T4" fmla="*/ 25 w 65"/>
                  <a:gd name="T5" fmla="*/ 31 h 70"/>
                  <a:gd name="T6" fmla="*/ 13 w 65"/>
                  <a:gd name="T7" fmla="*/ 17 h 70"/>
                  <a:gd name="T8" fmla="*/ 12 w 65"/>
                  <a:gd name="T9" fmla="*/ 21 h 70"/>
                  <a:gd name="T10" fmla="*/ 12 w 65"/>
                  <a:gd name="T11" fmla="*/ 56 h 70"/>
                  <a:gd name="T12" fmla="*/ 20 w 65"/>
                  <a:gd name="T13" fmla="*/ 66 h 70"/>
                  <a:gd name="T14" fmla="*/ 21 w 65"/>
                  <a:gd name="T15" fmla="*/ 68 h 70"/>
                  <a:gd name="T16" fmla="*/ 0 w 65"/>
                  <a:gd name="T17" fmla="*/ 68 h 70"/>
                  <a:gd name="T18" fmla="*/ 3 w 65"/>
                  <a:gd name="T19" fmla="*/ 66 h 70"/>
                  <a:gd name="T20" fmla="*/ 9 w 65"/>
                  <a:gd name="T21" fmla="*/ 58 h 70"/>
                  <a:gd name="T22" fmla="*/ 9 w 65"/>
                  <a:gd name="T23" fmla="*/ 14 h 70"/>
                  <a:gd name="T24" fmla="*/ 6 w 65"/>
                  <a:gd name="T25" fmla="*/ 8 h 70"/>
                  <a:gd name="T26" fmla="*/ 0 w 65"/>
                  <a:gd name="T27" fmla="*/ 2 h 70"/>
                  <a:gd name="T28" fmla="*/ 10 w 65"/>
                  <a:gd name="T29" fmla="*/ 1 h 70"/>
                  <a:gd name="T30" fmla="*/ 27 w 65"/>
                  <a:gd name="T31" fmla="*/ 9 h 70"/>
                  <a:gd name="T32" fmla="*/ 50 w 65"/>
                  <a:gd name="T33" fmla="*/ 39 h 70"/>
                  <a:gd name="T34" fmla="*/ 54 w 65"/>
                  <a:gd name="T35" fmla="*/ 42 h 70"/>
                  <a:gd name="T36" fmla="*/ 54 w 65"/>
                  <a:gd name="T37" fmla="*/ 38 h 70"/>
                  <a:gd name="T38" fmla="*/ 54 w 65"/>
                  <a:gd name="T39" fmla="*/ 15 h 70"/>
                  <a:gd name="T40" fmla="*/ 46 w 65"/>
                  <a:gd name="T41" fmla="*/ 3 h 70"/>
                  <a:gd name="T42" fmla="*/ 45 w 65"/>
                  <a:gd name="T43" fmla="*/ 3 h 70"/>
                  <a:gd name="T44" fmla="*/ 65 w 65"/>
                  <a:gd name="T45" fmla="*/ 2 h 70"/>
                  <a:gd name="T46" fmla="*/ 63 w 65"/>
                  <a:gd name="T47" fmla="*/ 4 h 70"/>
                  <a:gd name="T48" fmla="*/ 58 w 65"/>
                  <a:gd name="T49" fmla="*/ 12 h 70"/>
                  <a:gd name="T50" fmla="*/ 58 w 65"/>
                  <a:gd name="T51" fmla="*/ 26 h 70"/>
                  <a:gd name="T52" fmla="*/ 58 w 65"/>
                  <a:gd name="T53" fmla="*/ 64 h 70"/>
                  <a:gd name="T54" fmla="*/ 58 w 65"/>
                  <a:gd name="T55" fmla="*/ 6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70">
                    <a:moveTo>
                      <a:pt x="58" y="69"/>
                    </a:moveTo>
                    <a:cubicBezTo>
                      <a:pt x="54" y="70"/>
                      <a:pt x="54" y="68"/>
                      <a:pt x="53" y="66"/>
                    </a:cubicBezTo>
                    <a:cubicBezTo>
                      <a:pt x="43" y="55"/>
                      <a:pt x="34" y="43"/>
                      <a:pt x="25" y="31"/>
                    </a:cubicBezTo>
                    <a:cubicBezTo>
                      <a:pt x="21" y="27"/>
                      <a:pt x="17" y="22"/>
                      <a:pt x="13" y="17"/>
                    </a:cubicBezTo>
                    <a:cubicBezTo>
                      <a:pt x="13" y="19"/>
                      <a:pt x="12" y="20"/>
                      <a:pt x="12" y="21"/>
                    </a:cubicBezTo>
                    <a:cubicBezTo>
                      <a:pt x="12" y="33"/>
                      <a:pt x="12" y="44"/>
                      <a:pt x="12" y="56"/>
                    </a:cubicBezTo>
                    <a:cubicBezTo>
                      <a:pt x="12" y="63"/>
                      <a:pt x="13" y="64"/>
                      <a:pt x="20" y="66"/>
                    </a:cubicBezTo>
                    <a:cubicBezTo>
                      <a:pt x="20" y="67"/>
                      <a:pt x="21" y="67"/>
                      <a:pt x="21" y="68"/>
                    </a:cubicBezTo>
                    <a:cubicBezTo>
                      <a:pt x="18" y="69"/>
                      <a:pt x="5" y="69"/>
                      <a:pt x="0" y="68"/>
                    </a:cubicBezTo>
                    <a:cubicBezTo>
                      <a:pt x="1" y="67"/>
                      <a:pt x="2" y="66"/>
                      <a:pt x="3" y="66"/>
                    </a:cubicBezTo>
                    <a:cubicBezTo>
                      <a:pt x="7" y="65"/>
                      <a:pt x="9" y="63"/>
                      <a:pt x="9" y="58"/>
                    </a:cubicBezTo>
                    <a:cubicBezTo>
                      <a:pt x="9" y="44"/>
                      <a:pt x="9" y="29"/>
                      <a:pt x="9" y="14"/>
                    </a:cubicBezTo>
                    <a:cubicBezTo>
                      <a:pt x="9" y="11"/>
                      <a:pt x="7" y="9"/>
                      <a:pt x="6" y="8"/>
                    </a:cubicBezTo>
                    <a:cubicBezTo>
                      <a:pt x="4" y="6"/>
                      <a:pt x="2" y="4"/>
                      <a:pt x="0" y="2"/>
                    </a:cubicBezTo>
                    <a:cubicBezTo>
                      <a:pt x="4" y="1"/>
                      <a:pt x="7" y="2"/>
                      <a:pt x="10" y="1"/>
                    </a:cubicBezTo>
                    <a:cubicBezTo>
                      <a:pt x="18" y="0"/>
                      <a:pt x="22" y="3"/>
                      <a:pt x="27" y="9"/>
                    </a:cubicBezTo>
                    <a:cubicBezTo>
                      <a:pt x="34" y="19"/>
                      <a:pt x="42" y="29"/>
                      <a:pt x="50" y="39"/>
                    </a:cubicBezTo>
                    <a:cubicBezTo>
                      <a:pt x="51" y="40"/>
                      <a:pt x="52" y="41"/>
                      <a:pt x="54" y="42"/>
                    </a:cubicBezTo>
                    <a:cubicBezTo>
                      <a:pt x="54" y="41"/>
                      <a:pt x="54" y="39"/>
                      <a:pt x="54" y="38"/>
                    </a:cubicBezTo>
                    <a:cubicBezTo>
                      <a:pt x="54" y="30"/>
                      <a:pt x="54" y="23"/>
                      <a:pt x="54" y="15"/>
                    </a:cubicBezTo>
                    <a:cubicBezTo>
                      <a:pt x="54" y="9"/>
                      <a:pt x="53" y="4"/>
                      <a:pt x="46" y="3"/>
                    </a:cubicBezTo>
                    <a:cubicBezTo>
                      <a:pt x="46" y="3"/>
                      <a:pt x="45" y="3"/>
                      <a:pt x="45" y="3"/>
                    </a:cubicBezTo>
                    <a:cubicBezTo>
                      <a:pt x="48" y="1"/>
                      <a:pt x="61" y="1"/>
                      <a:pt x="65" y="2"/>
                    </a:cubicBezTo>
                    <a:cubicBezTo>
                      <a:pt x="64" y="3"/>
                      <a:pt x="64" y="3"/>
                      <a:pt x="63" y="4"/>
                    </a:cubicBezTo>
                    <a:cubicBezTo>
                      <a:pt x="59" y="5"/>
                      <a:pt x="57" y="8"/>
                      <a:pt x="58" y="12"/>
                    </a:cubicBezTo>
                    <a:cubicBezTo>
                      <a:pt x="58" y="17"/>
                      <a:pt x="58" y="22"/>
                      <a:pt x="58" y="26"/>
                    </a:cubicBezTo>
                    <a:cubicBezTo>
                      <a:pt x="58" y="39"/>
                      <a:pt x="58" y="51"/>
                      <a:pt x="58" y="64"/>
                    </a:cubicBezTo>
                    <a:cubicBezTo>
                      <a:pt x="58" y="66"/>
                      <a:pt x="58" y="67"/>
                      <a:pt x="58" y="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9" name="Freeform 53">
                <a:extLst>
                  <a:ext uri="{FF2B5EF4-FFF2-40B4-BE49-F238E27FC236}">
                    <a16:creationId xmlns:a16="http://schemas.microsoft.com/office/drawing/2014/main" id="{FE0A7D75-4788-4AE0-BC4E-4BC6D772357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00062" y="26009575"/>
                <a:ext cx="353921" cy="503354"/>
              </a:xfrm>
              <a:custGeom>
                <a:avLst/>
                <a:gdLst>
                  <a:gd name="T0" fmla="*/ 9 w 50"/>
                  <a:gd name="T1" fmla="*/ 71 h 71"/>
                  <a:gd name="T2" fmla="*/ 31 w 50"/>
                  <a:gd name="T3" fmla="*/ 41 h 71"/>
                  <a:gd name="T4" fmla="*/ 23 w 50"/>
                  <a:gd name="T5" fmla="*/ 44 h 71"/>
                  <a:gd name="T6" fmla="*/ 3 w 50"/>
                  <a:gd name="T7" fmla="*/ 33 h 71"/>
                  <a:gd name="T8" fmla="*/ 3 w 50"/>
                  <a:gd name="T9" fmla="*/ 13 h 71"/>
                  <a:gd name="T10" fmla="*/ 21 w 50"/>
                  <a:gd name="T11" fmla="*/ 1 h 71"/>
                  <a:gd name="T12" fmla="*/ 41 w 50"/>
                  <a:gd name="T13" fmla="*/ 11 h 71"/>
                  <a:gd name="T14" fmla="*/ 34 w 50"/>
                  <a:gd name="T15" fmla="*/ 59 h 71"/>
                  <a:gd name="T16" fmla="*/ 9 w 50"/>
                  <a:gd name="T17" fmla="*/ 71 h 71"/>
                  <a:gd name="T18" fmla="*/ 31 w 50"/>
                  <a:gd name="T19" fmla="*/ 32 h 71"/>
                  <a:gd name="T20" fmla="*/ 32 w 50"/>
                  <a:gd name="T21" fmla="*/ 32 h 71"/>
                  <a:gd name="T22" fmla="*/ 28 w 50"/>
                  <a:gd name="T23" fmla="*/ 12 h 71"/>
                  <a:gd name="T24" fmla="*/ 25 w 50"/>
                  <a:gd name="T25" fmla="*/ 6 h 71"/>
                  <a:gd name="T26" fmla="*/ 19 w 50"/>
                  <a:gd name="T27" fmla="*/ 3 h 71"/>
                  <a:gd name="T28" fmla="*/ 15 w 50"/>
                  <a:gd name="T29" fmla="*/ 8 h 71"/>
                  <a:gd name="T30" fmla="*/ 14 w 50"/>
                  <a:gd name="T31" fmla="*/ 10 h 71"/>
                  <a:gd name="T32" fmla="*/ 18 w 50"/>
                  <a:gd name="T33" fmla="*/ 32 h 71"/>
                  <a:gd name="T34" fmla="*/ 21 w 50"/>
                  <a:gd name="T35" fmla="*/ 37 h 71"/>
                  <a:gd name="T36" fmla="*/ 29 w 50"/>
                  <a:gd name="T37" fmla="*/ 39 h 71"/>
                  <a:gd name="T38" fmla="*/ 31 w 50"/>
                  <a:gd name="T39" fmla="*/ 33 h 71"/>
                  <a:gd name="T40" fmla="*/ 31 w 50"/>
                  <a:gd name="T41" fmla="*/ 3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71">
                    <a:moveTo>
                      <a:pt x="9" y="71"/>
                    </a:moveTo>
                    <a:cubicBezTo>
                      <a:pt x="22" y="66"/>
                      <a:pt x="29" y="55"/>
                      <a:pt x="31" y="41"/>
                    </a:cubicBezTo>
                    <a:cubicBezTo>
                      <a:pt x="28" y="42"/>
                      <a:pt x="26" y="43"/>
                      <a:pt x="23" y="44"/>
                    </a:cubicBezTo>
                    <a:cubicBezTo>
                      <a:pt x="14" y="46"/>
                      <a:pt x="7" y="42"/>
                      <a:pt x="3" y="33"/>
                    </a:cubicBezTo>
                    <a:cubicBezTo>
                      <a:pt x="0" y="26"/>
                      <a:pt x="1" y="19"/>
                      <a:pt x="3" y="13"/>
                    </a:cubicBezTo>
                    <a:cubicBezTo>
                      <a:pt x="7" y="5"/>
                      <a:pt x="13" y="1"/>
                      <a:pt x="21" y="1"/>
                    </a:cubicBezTo>
                    <a:cubicBezTo>
                      <a:pt x="29" y="0"/>
                      <a:pt x="36" y="3"/>
                      <a:pt x="41" y="11"/>
                    </a:cubicBezTo>
                    <a:cubicBezTo>
                      <a:pt x="50" y="26"/>
                      <a:pt x="47" y="47"/>
                      <a:pt x="34" y="59"/>
                    </a:cubicBezTo>
                    <a:cubicBezTo>
                      <a:pt x="28" y="65"/>
                      <a:pt x="17" y="70"/>
                      <a:pt x="9" y="71"/>
                    </a:cubicBezTo>
                    <a:close/>
                    <a:moveTo>
                      <a:pt x="31" y="32"/>
                    </a:moveTo>
                    <a:cubicBezTo>
                      <a:pt x="31" y="32"/>
                      <a:pt x="31" y="32"/>
                      <a:pt x="32" y="32"/>
                    </a:cubicBezTo>
                    <a:cubicBezTo>
                      <a:pt x="30" y="25"/>
                      <a:pt x="29" y="19"/>
                      <a:pt x="28" y="12"/>
                    </a:cubicBezTo>
                    <a:cubicBezTo>
                      <a:pt x="27" y="10"/>
                      <a:pt x="26" y="8"/>
                      <a:pt x="25" y="6"/>
                    </a:cubicBezTo>
                    <a:cubicBezTo>
                      <a:pt x="24" y="4"/>
                      <a:pt x="22" y="3"/>
                      <a:pt x="19" y="3"/>
                    </a:cubicBezTo>
                    <a:cubicBezTo>
                      <a:pt x="17" y="4"/>
                      <a:pt x="15" y="5"/>
                      <a:pt x="15" y="8"/>
                    </a:cubicBezTo>
                    <a:cubicBezTo>
                      <a:pt x="15" y="9"/>
                      <a:pt x="14" y="10"/>
                      <a:pt x="14" y="10"/>
                    </a:cubicBezTo>
                    <a:cubicBezTo>
                      <a:pt x="15" y="18"/>
                      <a:pt x="16" y="25"/>
                      <a:pt x="18" y="32"/>
                    </a:cubicBezTo>
                    <a:cubicBezTo>
                      <a:pt x="19" y="34"/>
                      <a:pt x="20" y="35"/>
                      <a:pt x="21" y="37"/>
                    </a:cubicBezTo>
                    <a:cubicBezTo>
                      <a:pt x="23" y="39"/>
                      <a:pt x="25" y="39"/>
                      <a:pt x="29" y="39"/>
                    </a:cubicBezTo>
                    <a:cubicBezTo>
                      <a:pt x="32" y="38"/>
                      <a:pt x="31" y="35"/>
                      <a:pt x="31" y="33"/>
                    </a:cubicBezTo>
                    <a:cubicBezTo>
                      <a:pt x="31" y="33"/>
                      <a:pt x="31" y="32"/>
                      <a:pt x="31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0" name="Freeform 54">
                <a:extLst>
                  <a:ext uri="{FF2B5EF4-FFF2-40B4-BE49-F238E27FC236}">
                    <a16:creationId xmlns:a16="http://schemas.microsoft.com/office/drawing/2014/main" id="{7915283C-8D47-40E1-8506-D851C93071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3703" y="20386164"/>
                <a:ext cx="471894" cy="534814"/>
              </a:xfrm>
              <a:custGeom>
                <a:avLst/>
                <a:gdLst>
                  <a:gd name="T0" fmla="*/ 42 w 68"/>
                  <a:gd name="T1" fmla="*/ 7 h 77"/>
                  <a:gd name="T2" fmla="*/ 62 w 68"/>
                  <a:gd name="T3" fmla="*/ 0 h 77"/>
                  <a:gd name="T4" fmla="*/ 60 w 68"/>
                  <a:gd name="T5" fmla="*/ 3 h 77"/>
                  <a:gd name="T6" fmla="*/ 57 w 68"/>
                  <a:gd name="T7" fmla="*/ 12 h 77"/>
                  <a:gd name="T8" fmla="*/ 65 w 68"/>
                  <a:gd name="T9" fmla="*/ 40 h 77"/>
                  <a:gd name="T10" fmla="*/ 67 w 68"/>
                  <a:gd name="T11" fmla="*/ 55 h 77"/>
                  <a:gd name="T12" fmla="*/ 62 w 68"/>
                  <a:gd name="T13" fmla="*/ 68 h 77"/>
                  <a:gd name="T14" fmla="*/ 34 w 68"/>
                  <a:gd name="T15" fmla="*/ 76 h 77"/>
                  <a:gd name="T16" fmla="*/ 21 w 68"/>
                  <a:gd name="T17" fmla="*/ 66 h 77"/>
                  <a:gd name="T18" fmla="*/ 19 w 68"/>
                  <a:gd name="T19" fmla="*/ 60 h 77"/>
                  <a:gd name="T20" fmla="*/ 10 w 68"/>
                  <a:gd name="T21" fmla="*/ 27 h 77"/>
                  <a:gd name="T22" fmla="*/ 9 w 68"/>
                  <a:gd name="T23" fmla="*/ 25 h 77"/>
                  <a:gd name="T24" fmla="*/ 2 w 68"/>
                  <a:gd name="T25" fmla="*/ 20 h 77"/>
                  <a:gd name="T26" fmla="*/ 0 w 68"/>
                  <a:gd name="T27" fmla="*/ 19 h 77"/>
                  <a:gd name="T28" fmla="*/ 27 w 68"/>
                  <a:gd name="T29" fmla="*/ 10 h 77"/>
                  <a:gd name="T30" fmla="*/ 30 w 68"/>
                  <a:gd name="T31" fmla="*/ 10 h 77"/>
                  <a:gd name="T32" fmla="*/ 30 w 68"/>
                  <a:gd name="T33" fmla="*/ 11 h 77"/>
                  <a:gd name="T34" fmla="*/ 27 w 68"/>
                  <a:gd name="T35" fmla="*/ 12 h 77"/>
                  <a:gd name="T36" fmla="*/ 24 w 68"/>
                  <a:gd name="T37" fmla="*/ 20 h 77"/>
                  <a:gd name="T38" fmla="*/ 34 w 68"/>
                  <a:gd name="T39" fmla="*/ 59 h 77"/>
                  <a:gd name="T40" fmla="*/ 35 w 68"/>
                  <a:gd name="T41" fmla="*/ 61 h 77"/>
                  <a:gd name="T42" fmla="*/ 50 w 68"/>
                  <a:gd name="T43" fmla="*/ 70 h 77"/>
                  <a:gd name="T44" fmla="*/ 64 w 68"/>
                  <a:gd name="T45" fmla="*/ 55 h 77"/>
                  <a:gd name="T46" fmla="*/ 63 w 68"/>
                  <a:gd name="T47" fmla="*/ 45 h 77"/>
                  <a:gd name="T48" fmla="*/ 54 w 68"/>
                  <a:gd name="T49" fmla="*/ 15 h 77"/>
                  <a:gd name="T50" fmla="*/ 44 w 68"/>
                  <a:gd name="T51" fmla="*/ 7 h 77"/>
                  <a:gd name="T52" fmla="*/ 42 w 68"/>
                  <a:gd name="T53" fmla="*/ 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7">
                    <a:moveTo>
                      <a:pt x="42" y="7"/>
                    </a:moveTo>
                    <a:cubicBezTo>
                      <a:pt x="45" y="4"/>
                      <a:pt x="57" y="1"/>
                      <a:pt x="62" y="0"/>
                    </a:cubicBezTo>
                    <a:cubicBezTo>
                      <a:pt x="61" y="1"/>
                      <a:pt x="61" y="2"/>
                      <a:pt x="60" y="3"/>
                    </a:cubicBezTo>
                    <a:cubicBezTo>
                      <a:pt x="57" y="5"/>
                      <a:pt x="56" y="8"/>
                      <a:pt x="57" y="12"/>
                    </a:cubicBezTo>
                    <a:cubicBezTo>
                      <a:pt x="60" y="21"/>
                      <a:pt x="63" y="31"/>
                      <a:pt x="65" y="40"/>
                    </a:cubicBezTo>
                    <a:cubicBezTo>
                      <a:pt x="66" y="45"/>
                      <a:pt x="67" y="50"/>
                      <a:pt x="67" y="55"/>
                    </a:cubicBezTo>
                    <a:cubicBezTo>
                      <a:pt x="68" y="61"/>
                      <a:pt x="66" y="65"/>
                      <a:pt x="62" y="68"/>
                    </a:cubicBezTo>
                    <a:cubicBezTo>
                      <a:pt x="54" y="74"/>
                      <a:pt x="44" y="77"/>
                      <a:pt x="34" y="76"/>
                    </a:cubicBezTo>
                    <a:cubicBezTo>
                      <a:pt x="28" y="75"/>
                      <a:pt x="24" y="72"/>
                      <a:pt x="21" y="66"/>
                    </a:cubicBezTo>
                    <a:cubicBezTo>
                      <a:pt x="20" y="64"/>
                      <a:pt x="19" y="62"/>
                      <a:pt x="19" y="60"/>
                    </a:cubicBezTo>
                    <a:cubicBezTo>
                      <a:pt x="16" y="49"/>
                      <a:pt x="13" y="38"/>
                      <a:pt x="10" y="27"/>
                    </a:cubicBezTo>
                    <a:cubicBezTo>
                      <a:pt x="10" y="27"/>
                      <a:pt x="9" y="26"/>
                      <a:pt x="9" y="25"/>
                    </a:cubicBezTo>
                    <a:cubicBezTo>
                      <a:pt x="8" y="22"/>
                      <a:pt x="6" y="20"/>
                      <a:pt x="2" y="20"/>
                    </a:cubicBezTo>
                    <a:cubicBezTo>
                      <a:pt x="1" y="20"/>
                      <a:pt x="1" y="20"/>
                      <a:pt x="0" y="19"/>
                    </a:cubicBezTo>
                    <a:cubicBezTo>
                      <a:pt x="8" y="15"/>
                      <a:pt x="18" y="13"/>
                      <a:pt x="27" y="10"/>
                    </a:cubicBezTo>
                    <a:cubicBezTo>
                      <a:pt x="28" y="10"/>
                      <a:pt x="29" y="10"/>
                      <a:pt x="30" y="10"/>
                    </a:cubicBezTo>
                    <a:cubicBezTo>
                      <a:pt x="30" y="10"/>
                      <a:pt x="30" y="10"/>
                      <a:pt x="30" y="11"/>
                    </a:cubicBezTo>
                    <a:cubicBezTo>
                      <a:pt x="29" y="11"/>
                      <a:pt x="28" y="12"/>
                      <a:pt x="27" y="12"/>
                    </a:cubicBezTo>
                    <a:cubicBezTo>
                      <a:pt x="24" y="14"/>
                      <a:pt x="23" y="16"/>
                      <a:pt x="24" y="20"/>
                    </a:cubicBezTo>
                    <a:cubicBezTo>
                      <a:pt x="27" y="33"/>
                      <a:pt x="31" y="46"/>
                      <a:pt x="34" y="59"/>
                    </a:cubicBezTo>
                    <a:cubicBezTo>
                      <a:pt x="35" y="60"/>
                      <a:pt x="35" y="60"/>
                      <a:pt x="35" y="61"/>
                    </a:cubicBezTo>
                    <a:cubicBezTo>
                      <a:pt x="38" y="68"/>
                      <a:pt x="43" y="71"/>
                      <a:pt x="50" y="70"/>
                    </a:cubicBezTo>
                    <a:cubicBezTo>
                      <a:pt x="59" y="68"/>
                      <a:pt x="64" y="63"/>
                      <a:pt x="64" y="55"/>
                    </a:cubicBezTo>
                    <a:cubicBezTo>
                      <a:pt x="64" y="51"/>
                      <a:pt x="63" y="48"/>
                      <a:pt x="63" y="45"/>
                    </a:cubicBezTo>
                    <a:cubicBezTo>
                      <a:pt x="60" y="35"/>
                      <a:pt x="57" y="25"/>
                      <a:pt x="54" y="15"/>
                    </a:cubicBezTo>
                    <a:cubicBezTo>
                      <a:pt x="52" y="8"/>
                      <a:pt x="51" y="7"/>
                      <a:pt x="44" y="7"/>
                    </a:cubicBezTo>
                    <a:cubicBezTo>
                      <a:pt x="43" y="7"/>
                      <a:pt x="43" y="7"/>
                      <a:pt x="42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1" name="Freeform 55">
                <a:extLst>
                  <a:ext uri="{FF2B5EF4-FFF2-40B4-BE49-F238E27FC236}">
                    <a16:creationId xmlns:a16="http://schemas.microsoft.com/office/drawing/2014/main" id="{98994CA6-3857-4616-B74C-C0783C838A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4371" y="22195094"/>
                <a:ext cx="550543" cy="440435"/>
              </a:xfrm>
              <a:custGeom>
                <a:avLst/>
                <a:gdLst>
                  <a:gd name="T0" fmla="*/ 0 w 79"/>
                  <a:gd name="T1" fmla="*/ 22 h 63"/>
                  <a:gd name="T2" fmla="*/ 20 w 79"/>
                  <a:gd name="T3" fmla="*/ 13 h 63"/>
                  <a:gd name="T4" fmla="*/ 20 w 79"/>
                  <a:gd name="T5" fmla="*/ 17 h 63"/>
                  <a:gd name="T6" fmla="*/ 12 w 79"/>
                  <a:gd name="T7" fmla="*/ 26 h 63"/>
                  <a:gd name="T8" fmla="*/ 13 w 79"/>
                  <a:gd name="T9" fmla="*/ 46 h 63"/>
                  <a:gd name="T10" fmla="*/ 24 w 79"/>
                  <a:gd name="T11" fmla="*/ 50 h 63"/>
                  <a:gd name="T12" fmla="*/ 32 w 79"/>
                  <a:gd name="T13" fmla="*/ 42 h 63"/>
                  <a:gd name="T14" fmla="*/ 32 w 79"/>
                  <a:gd name="T15" fmla="*/ 35 h 63"/>
                  <a:gd name="T16" fmla="*/ 35 w 79"/>
                  <a:gd name="T17" fmla="*/ 14 h 63"/>
                  <a:gd name="T18" fmla="*/ 51 w 79"/>
                  <a:gd name="T19" fmla="*/ 1 h 63"/>
                  <a:gd name="T20" fmla="*/ 66 w 79"/>
                  <a:gd name="T21" fmla="*/ 7 h 63"/>
                  <a:gd name="T22" fmla="*/ 73 w 79"/>
                  <a:gd name="T23" fmla="*/ 24 h 63"/>
                  <a:gd name="T24" fmla="*/ 73 w 79"/>
                  <a:gd name="T25" fmla="*/ 28 h 63"/>
                  <a:gd name="T26" fmla="*/ 76 w 79"/>
                  <a:gd name="T27" fmla="*/ 32 h 63"/>
                  <a:gd name="T28" fmla="*/ 79 w 79"/>
                  <a:gd name="T29" fmla="*/ 34 h 63"/>
                  <a:gd name="T30" fmla="*/ 59 w 79"/>
                  <a:gd name="T31" fmla="*/ 42 h 63"/>
                  <a:gd name="T32" fmla="*/ 62 w 79"/>
                  <a:gd name="T33" fmla="*/ 38 h 63"/>
                  <a:gd name="T34" fmla="*/ 69 w 79"/>
                  <a:gd name="T35" fmla="*/ 26 h 63"/>
                  <a:gd name="T36" fmla="*/ 65 w 79"/>
                  <a:gd name="T37" fmla="*/ 12 h 63"/>
                  <a:gd name="T38" fmla="*/ 50 w 79"/>
                  <a:gd name="T39" fmla="*/ 14 h 63"/>
                  <a:gd name="T40" fmla="*/ 49 w 79"/>
                  <a:gd name="T41" fmla="*/ 21 h 63"/>
                  <a:gd name="T42" fmla="*/ 48 w 79"/>
                  <a:gd name="T43" fmla="*/ 39 h 63"/>
                  <a:gd name="T44" fmla="*/ 45 w 79"/>
                  <a:gd name="T45" fmla="*/ 50 h 63"/>
                  <a:gd name="T46" fmla="*/ 15 w 79"/>
                  <a:gd name="T47" fmla="*/ 53 h 63"/>
                  <a:gd name="T48" fmla="*/ 7 w 79"/>
                  <a:gd name="T49" fmla="*/ 34 h 63"/>
                  <a:gd name="T50" fmla="*/ 0 w 79"/>
                  <a:gd name="T51" fmla="*/ 2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9" h="63">
                    <a:moveTo>
                      <a:pt x="0" y="22"/>
                    </a:moveTo>
                    <a:cubicBezTo>
                      <a:pt x="7" y="19"/>
                      <a:pt x="14" y="16"/>
                      <a:pt x="20" y="13"/>
                    </a:cubicBezTo>
                    <a:cubicBezTo>
                      <a:pt x="22" y="15"/>
                      <a:pt x="21" y="16"/>
                      <a:pt x="20" y="17"/>
                    </a:cubicBezTo>
                    <a:cubicBezTo>
                      <a:pt x="17" y="20"/>
                      <a:pt x="14" y="23"/>
                      <a:pt x="12" y="26"/>
                    </a:cubicBezTo>
                    <a:cubicBezTo>
                      <a:pt x="8" y="33"/>
                      <a:pt x="9" y="39"/>
                      <a:pt x="13" y="46"/>
                    </a:cubicBezTo>
                    <a:cubicBezTo>
                      <a:pt x="16" y="50"/>
                      <a:pt x="19" y="51"/>
                      <a:pt x="24" y="50"/>
                    </a:cubicBezTo>
                    <a:cubicBezTo>
                      <a:pt x="28" y="49"/>
                      <a:pt x="31" y="46"/>
                      <a:pt x="32" y="42"/>
                    </a:cubicBezTo>
                    <a:cubicBezTo>
                      <a:pt x="32" y="40"/>
                      <a:pt x="32" y="37"/>
                      <a:pt x="32" y="35"/>
                    </a:cubicBezTo>
                    <a:cubicBezTo>
                      <a:pt x="33" y="28"/>
                      <a:pt x="33" y="21"/>
                      <a:pt x="35" y="14"/>
                    </a:cubicBezTo>
                    <a:cubicBezTo>
                      <a:pt x="37" y="6"/>
                      <a:pt x="43" y="2"/>
                      <a:pt x="51" y="1"/>
                    </a:cubicBezTo>
                    <a:cubicBezTo>
                      <a:pt x="57" y="0"/>
                      <a:pt x="62" y="3"/>
                      <a:pt x="66" y="7"/>
                    </a:cubicBezTo>
                    <a:cubicBezTo>
                      <a:pt x="70" y="12"/>
                      <a:pt x="72" y="18"/>
                      <a:pt x="73" y="24"/>
                    </a:cubicBezTo>
                    <a:cubicBezTo>
                      <a:pt x="73" y="26"/>
                      <a:pt x="73" y="27"/>
                      <a:pt x="73" y="28"/>
                    </a:cubicBezTo>
                    <a:cubicBezTo>
                      <a:pt x="73" y="30"/>
                      <a:pt x="74" y="32"/>
                      <a:pt x="76" y="32"/>
                    </a:cubicBezTo>
                    <a:cubicBezTo>
                      <a:pt x="77" y="32"/>
                      <a:pt x="78" y="33"/>
                      <a:pt x="79" y="34"/>
                    </a:cubicBezTo>
                    <a:cubicBezTo>
                      <a:pt x="75" y="37"/>
                      <a:pt x="63" y="42"/>
                      <a:pt x="59" y="42"/>
                    </a:cubicBezTo>
                    <a:cubicBezTo>
                      <a:pt x="60" y="40"/>
                      <a:pt x="61" y="39"/>
                      <a:pt x="62" y="38"/>
                    </a:cubicBezTo>
                    <a:cubicBezTo>
                      <a:pt x="65" y="34"/>
                      <a:pt x="68" y="31"/>
                      <a:pt x="69" y="26"/>
                    </a:cubicBezTo>
                    <a:cubicBezTo>
                      <a:pt x="70" y="21"/>
                      <a:pt x="69" y="16"/>
                      <a:pt x="65" y="12"/>
                    </a:cubicBezTo>
                    <a:cubicBezTo>
                      <a:pt x="61" y="7"/>
                      <a:pt x="53" y="8"/>
                      <a:pt x="50" y="14"/>
                    </a:cubicBezTo>
                    <a:cubicBezTo>
                      <a:pt x="49" y="16"/>
                      <a:pt x="49" y="19"/>
                      <a:pt x="49" y="21"/>
                    </a:cubicBezTo>
                    <a:cubicBezTo>
                      <a:pt x="48" y="27"/>
                      <a:pt x="49" y="33"/>
                      <a:pt x="48" y="39"/>
                    </a:cubicBezTo>
                    <a:cubicBezTo>
                      <a:pt x="47" y="42"/>
                      <a:pt x="47" y="46"/>
                      <a:pt x="45" y="50"/>
                    </a:cubicBezTo>
                    <a:cubicBezTo>
                      <a:pt x="39" y="60"/>
                      <a:pt x="24" y="63"/>
                      <a:pt x="15" y="53"/>
                    </a:cubicBezTo>
                    <a:cubicBezTo>
                      <a:pt x="11" y="47"/>
                      <a:pt x="8" y="41"/>
                      <a:pt x="7" y="34"/>
                    </a:cubicBezTo>
                    <a:cubicBezTo>
                      <a:pt x="5" y="27"/>
                      <a:pt x="5" y="27"/>
                      <a:pt x="0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2" name="Freeform 56">
                <a:extLst>
                  <a:ext uri="{FF2B5EF4-FFF2-40B4-BE49-F238E27FC236}">
                    <a16:creationId xmlns:a16="http://schemas.microsoft.com/office/drawing/2014/main" id="{CE514B7E-77D9-4120-8AD8-B736E658D1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2235" y="24263565"/>
                <a:ext cx="542679" cy="503354"/>
              </a:xfrm>
              <a:custGeom>
                <a:avLst/>
                <a:gdLst>
                  <a:gd name="T0" fmla="*/ 64 w 77"/>
                  <a:gd name="T1" fmla="*/ 40 h 72"/>
                  <a:gd name="T2" fmla="*/ 65 w 77"/>
                  <a:gd name="T3" fmla="*/ 37 h 72"/>
                  <a:gd name="T4" fmla="*/ 59 w 77"/>
                  <a:gd name="T5" fmla="*/ 30 h 72"/>
                  <a:gd name="T6" fmla="*/ 45 w 77"/>
                  <a:gd name="T7" fmla="*/ 32 h 72"/>
                  <a:gd name="T8" fmla="*/ 37 w 77"/>
                  <a:gd name="T9" fmla="*/ 32 h 72"/>
                  <a:gd name="T10" fmla="*/ 33 w 77"/>
                  <a:gd name="T11" fmla="*/ 33 h 72"/>
                  <a:gd name="T12" fmla="*/ 39 w 77"/>
                  <a:gd name="T13" fmla="*/ 41 h 72"/>
                  <a:gd name="T14" fmla="*/ 47 w 77"/>
                  <a:gd name="T15" fmla="*/ 52 h 72"/>
                  <a:gd name="T16" fmla="*/ 50 w 77"/>
                  <a:gd name="T17" fmla="*/ 56 h 72"/>
                  <a:gd name="T18" fmla="*/ 57 w 77"/>
                  <a:gd name="T19" fmla="*/ 55 h 72"/>
                  <a:gd name="T20" fmla="*/ 60 w 77"/>
                  <a:gd name="T21" fmla="*/ 51 h 72"/>
                  <a:gd name="T22" fmla="*/ 53 w 77"/>
                  <a:gd name="T23" fmla="*/ 72 h 72"/>
                  <a:gd name="T24" fmla="*/ 52 w 77"/>
                  <a:gd name="T25" fmla="*/ 71 h 72"/>
                  <a:gd name="T26" fmla="*/ 48 w 77"/>
                  <a:gd name="T27" fmla="*/ 60 h 72"/>
                  <a:gd name="T28" fmla="*/ 31 w 77"/>
                  <a:gd name="T29" fmla="*/ 37 h 72"/>
                  <a:gd name="T30" fmla="*/ 26 w 77"/>
                  <a:gd name="T31" fmla="*/ 33 h 72"/>
                  <a:gd name="T32" fmla="*/ 13 w 77"/>
                  <a:gd name="T33" fmla="*/ 27 h 72"/>
                  <a:gd name="T34" fmla="*/ 2 w 77"/>
                  <a:gd name="T35" fmla="*/ 31 h 72"/>
                  <a:gd name="T36" fmla="*/ 1 w 77"/>
                  <a:gd name="T37" fmla="*/ 32 h 72"/>
                  <a:gd name="T38" fmla="*/ 0 w 77"/>
                  <a:gd name="T39" fmla="*/ 30 h 72"/>
                  <a:gd name="T40" fmla="*/ 12 w 77"/>
                  <a:gd name="T41" fmla="*/ 1 h 72"/>
                  <a:gd name="T42" fmla="*/ 13 w 77"/>
                  <a:gd name="T43" fmla="*/ 0 h 72"/>
                  <a:gd name="T44" fmla="*/ 13 w 77"/>
                  <a:gd name="T45" fmla="*/ 3 h 72"/>
                  <a:gd name="T46" fmla="*/ 18 w 77"/>
                  <a:gd name="T47" fmla="*/ 12 h 72"/>
                  <a:gd name="T48" fmla="*/ 30 w 77"/>
                  <a:gd name="T49" fmla="*/ 17 h 72"/>
                  <a:gd name="T50" fmla="*/ 34 w 77"/>
                  <a:gd name="T51" fmla="*/ 18 h 72"/>
                  <a:gd name="T52" fmla="*/ 67 w 77"/>
                  <a:gd name="T53" fmla="*/ 14 h 72"/>
                  <a:gd name="T54" fmla="*/ 76 w 77"/>
                  <a:gd name="T55" fmla="*/ 8 h 72"/>
                  <a:gd name="T56" fmla="*/ 77 w 77"/>
                  <a:gd name="T57" fmla="*/ 10 h 72"/>
                  <a:gd name="T58" fmla="*/ 66 w 77"/>
                  <a:gd name="T59" fmla="*/ 39 h 72"/>
                  <a:gd name="T60" fmla="*/ 64 w 77"/>
                  <a:gd name="T61" fmla="*/ 4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72">
                    <a:moveTo>
                      <a:pt x="64" y="40"/>
                    </a:moveTo>
                    <a:cubicBezTo>
                      <a:pt x="65" y="39"/>
                      <a:pt x="65" y="38"/>
                      <a:pt x="65" y="37"/>
                    </a:cubicBezTo>
                    <a:cubicBezTo>
                      <a:pt x="67" y="31"/>
                      <a:pt x="66" y="30"/>
                      <a:pt x="59" y="30"/>
                    </a:cubicBezTo>
                    <a:cubicBezTo>
                      <a:pt x="54" y="31"/>
                      <a:pt x="50" y="31"/>
                      <a:pt x="45" y="32"/>
                    </a:cubicBezTo>
                    <a:cubicBezTo>
                      <a:pt x="42" y="32"/>
                      <a:pt x="40" y="32"/>
                      <a:pt x="37" y="32"/>
                    </a:cubicBezTo>
                    <a:cubicBezTo>
                      <a:pt x="36" y="33"/>
                      <a:pt x="35" y="33"/>
                      <a:pt x="33" y="33"/>
                    </a:cubicBezTo>
                    <a:cubicBezTo>
                      <a:pt x="35" y="36"/>
                      <a:pt x="37" y="39"/>
                      <a:pt x="39" y="41"/>
                    </a:cubicBezTo>
                    <a:cubicBezTo>
                      <a:pt x="41" y="45"/>
                      <a:pt x="44" y="48"/>
                      <a:pt x="47" y="52"/>
                    </a:cubicBezTo>
                    <a:cubicBezTo>
                      <a:pt x="48" y="53"/>
                      <a:pt x="49" y="55"/>
                      <a:pt x="50" y="56"/>
                    </a:cubicBezTo>
                    <a:cubicBezTo>
                      <a:pt x="53" y="58"/>
                      <a:pt x="55" y="58"/>
                      <a:pt x="57" y="55"/>
                    </a:cubicBezTo>
                    <a:cubicBezTo>
                      <a:pt x="58" y="54"/>
                      <a:pt x="59" y="53"/>
                      <a:pt x="60" y="51"/>
                    </a:cubicBezTo>
                    <a:cubicBezTo>
                      <a:pt x="60" y="55"/>
                      <a:pt x="56" y="68"/>
                      <a:pt x="53" y="72"/>
                    </a:cubicBezTo>
                    <a:cubicBezTo>
                      <a:pt x="53" y="71"/>
                      <a:pt x="52" y="71"/>
                      <a:pt x="52" y="71"/>
                    </a:cubicBezTo>
                    <a:cubicBezTo>
                      <a:pt x="52" y="67"/>
                      <a:pt x="50" y="64"/>
                      <a:pt x="48" y="60"/>
                    </a:cubicBezTo>
                    <a:cubicBezTo>
                      <a:pt x="42" y="53"/>
                      <a:pt x="37" y="45"/>
                      <a:pt x="31" y="37"/>
                    </a:cubicBezTo>
                    <a:cubicBezTo>
                      <a:pt x="30" y="35"/>
                      <a:pt x="29" y="34"/>
                      <a:pt x="26" y="33"/>
                    </a:cubicBezTo>
                    <a:cubicBezTo>
                      <a:pt x="22" y="31"/>
                      <a:pt x="17" y="29"/>
                      <a:pt x="13" y="27"/>
                    </a:cubicBezTo>
                    <a:cubicBezTo>
                      <a:pt x="7" y="25"/>
                      <a:pt x="6" y="25"/>
                      <a:pt x="2" y="31"/>
                    </a:cubicBezTo>
                    <a:cubicBezTo>
                      <a:pt x="2" y="31"/>
                      <a:pt x="1" y="31"/>
                      <a:pt x="1" y="32"/>
                    </a:cubicBezTo>
                    <a:cubicBezTo>
                      <a:pt x="1" y="31"/>
                      <a:pt x="0" y="31"/>
                      <a:pt x="0" y="30"/>
                    </a:cubicBezTo>
                    <a:cubicBezTo>
                      <a:pt x="4" y="20"/>
                      <a:pt x="8" y="11"/>
                      <a:pt x="12" y="1"/>
                    </a:cubicBezTo>
                    <a:cubicBezTo>
                      <a:pt x="12" y="1"/>
                      <a:pt x="12" y="0"/>
                      <a:pt x="13" y="0"/>
                    </a:cubicBezTo>
                    <a:cubicBezTo>
                      <a:pt x="13" y="1"/>
                      <a:pt x="13" y="2"/>
                      <a:pt x="13" y="3"/>
                    </a:cubicBezTo>
                    <a:cubicBezTo>
                      <a:pt x="12" y="8"/>
                      <a:pt x="13" y="10"/>
                      <a:pt x="18" y="12"/>
                    </a:cubicBezTo>
                    <a:cubicBezTo>
                      <a:pt x="22" y="14"/>
                      <a:pt x="26" y="16"/>
                      <a:pt x="30" y="17"/>
                    </a:cubicBezTo>
                    <a:cubicBezTo>
                      <a:pt x="31" y="18"/>
                      <a:pt x="33" y="18"/>
                      <a:pt x="34" y="18"/>
                    </a:cubicBezTo>
                    <a:cubicBezTo>
                      <a:pt x="45" y="17"/>
                      <a:pt x="56" y="15"/>
                      <a:pt x="67" y="14"/>
                    </a:cubicBezTo>
                    <a:cubicBezTo>
                      <a:pt x="70" y="13"/>
                      <a:pt x="74" y="12"/>
                      <a:pt x="76" y="8"/>
                    </a:cubicBezTo>
                    <a:cubicBezTo>
                      <a:pt x="77" y="9"/>
                      <a:pt x="77" y="10"/>
                      <a:pt x="77" y="10"/>
                    </a:cubicBezTo>
                    <a:cubicBezTo>
                      <a:pt x="74" y="20"/>
                      <a:pt x="70" y="29"/>
                      <a:pt x="66" y="39"/>
                    </a:cubicBezTo>
                    <a:cubicBezTo>
                      <a:pt x="66" y="39"/>
                      <a:pt x="66" y="39"/>
                      <a:pt x="64" y="4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3" name="Freeform 57">
                <a:extLst>
                  <a:ext uri="{FF2B5EF4-FFF2-40B4-BE49-F238E27FC236}">
                    <a16:creationId xmlns:a16="http://schemas.microsoft.com/office/drawing/2014/main" id="{4263E67D-C070-4D9F-A2B8-8C51FABB43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8858" y="23484939"/>
                <a:ext cx="479759" cy="424705"/>
              </a:xfrm>
              <a:custGeom>
                <a:avLst/>
                <a:gdLst>
                  <a:gd name="T0" fmla="*/ 5 w 68"/>
                  <a:gd name="T1" fmla="*/ 10 h 61"/>
                  <a:gd name="T2" fmla="*/ 5 w 68"/>
                  <a:gd name="T3" fmla="*/ 13 h 61"/>
                  <a:gd name="T4" fmla="*/ 12 w 68"/>
                  <a:gd name="T5" fmla="*/ 20 h 61"/>
                  <a:gd name="T6" fmla="*/ 37 w 68"/>
                  <a:gd name="T7" fmla="*/ 22 h 61"/>
                  <a:gd name="T8" fmla="*/ 61 w 68"/>
                  <a:gd name="T9" fmla="*/ 23 h 61"/>
                  <a:gd name="T10" fmla="*/ 64 w 68"/>
                  <a:gd name="T11" fmla="*/ 23 h 61"/>
                  <a:gd name="T12" fmla="*/ 63 w 68"/>
                  <a:gd name="T13" fmla="*/ 14 h 61"/>
                  <a:gd name="T14" fmla="*/ 58 w 68"/>
                  <a:gd name="T15" fmla="*/ 6 h 61"/>
                  <a:gd name="T16" fmla="*/ 50 w 68"/>
                  <a:gd name="T17" fmla="*/ 1 h 61"/>
                  <a:gd name="T18" fmla="*/ 68 w 68"/>
                  <a:gd name="T19" fmla="*/ 2 h 61"/>
                  <a:gd name="T20" fmla="*/ 64 w 68"/>
                  <a:gd name="T21" fmla="*/ 61 h 61"/>
                  <a:gd name="T22" fmla="*/ 46 w 68"/>
                  <a:gd name="T23" fmla="*/ 60 h 61"/>
                  <a:gd name="T24" fmla="*/ 47 w 68"/>
                  <a:gd name="T25" fmla="*/ 57 h 61"/>
                  <a:gd name="T26" fmla="*/ 49 w 68"/>
                  <a:gd name="T27" fmla="*/ 57 h 61"/>
                  <a:gd name="T28" fmla="*/ 63 w 68"/>
                  <a:gd name="T29" fmla="*/ 40 h 61"/>
                  <a:gd name="T30" fmla="*/ 60 w 68"/>
                  <a:gd name="T31" fmla="*/ 39 h 61"/>
                  <a:gd name="T32" fmla="*/ 17 w 68"/>
                  <a:gd name="T33" fmla="*/ 36 h 61"/>
                  <a:gd name="T34" fmla="*/ 12 w 68"/>
                  <a:gd name="T35" fmla="*/ 35 h 61"/>
                  <a:gd name="T36" fmla="*/ 3 w 68"/>
                  <a:gd name="T37" fmla="*/ 41 h 61"/>
                  <a:gd name="T38" fmla="*/ 2 w 68"/>
                  <a:gd name="T39" fmla="*/ 45 h 61"/>
                  <a:gd name="T40" fmla="*/ 2 w 68"/>
                  <a:gd name="T41" fmla="*/ 36 h 61"/>
                  <a:gd name="T42" fmla="*/ 2 w 68"/>
                  <a:gd name="T43" fmla="*/ 27 h 61"/>
                  <a:gd name="T44" fmla="*/ 3 w 68"/>
                  <a:gd name="T45" fmla="*/ 18 h 61"/>
                  <a:gd name="T46" fmla="*/ 4 w 68"/>
                  <a:gd name="T47" fmla="*/ 9 h 61"/>
                  <a:gd name="T48" fmla="*/ 5 w 68"/>
                  <a:gd name="T49" fmla="*/ 1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" h="61">
                    <a:moveTo>
                      <a:pt x="5" y="10"/>
                    </a:moveTo>
                    <a:cubicBezTo>
                      <a:pt x="5" y="11"/>
                      <a:pt x="5" y="12"/>
                      <a:pt x="5" y="13"/>
                    </a:cubicBezTo>
                    <a:cubicBezTo>
                      <a:pt x="6" y="17"/>
                      <a:pt x="8" y="19"/>
                      <a:pt x="12" y="20"/>
                    </a:cubicBezTo>
                    <a:cubicBezTo>
                      <a:pt x="20" y="20"/>
                      <a:pt x="29" y="21"/>
                      <a:pt x="37" y="22"/>
                    </a:cubicBezTo>
                    <a:cubicBezTo>
                      <a:pt x="45" y="22"/>
                      <a:pt x="53" y="23"/>
                      <a:pt x="61" y="23"/>
                    </a:cubicBezTo>
                    <a:cubicBezTo>
                      <a:pt x="62" y="23"/>
                      <a:pt x="63" y="23"/>
                      <a:pt x="64" y="23"/>
                    </a:cubicBezTo>
                    <a:cubicBezTo>
                      <a:pt x="65" y="20"/>
                      <a:pt x="64" y="17"/>
                      <a:pt x="63" y="14"/>
                    </a:cubicBezTo>
                    <a:cubicBezTo>
                      <a:pt x="62" y="10"/>
                      <a:pt x="61" y="8"/>
                      <a:pt x="58" y="6"/>
                    </a:cubicBezTo>
                    <a:cubicBezTo>
                      <a:pt x="55" y="4"/>
                      <a:pt x="52" y="3"/>
                      <a:pt x="50" y="1"/>
                    </a:cubicBezTo>
                    <a:cubicBezTo>
                      <a:pt x="56" y="0"/>
                      <a:pt x="62" y="1"/>
                      <a:pt x="68" y="2"/>
                    </a:cubicBezTo>
                    <a:cubicBezTo>
                      <a:pt x="67" y="21"/>
                      <a:pt x="65" y="41"/>
                      <a:pt x="64" y="61"/>
                    </a:cubicBezTo>
                    <a:cubicBezTo>
                      <a:pt x="58" y="61"/>
                      <a:pt x="52" y="61"/>
                      <a:pt x="46" y="60"/>
                    </a:cubicBezTo>
                    <a:cubicBezTo>
                      <a:pt x="46" y="59"/>
                      <a:pt x="46" y="58"/>
                      <a:pt x="47" y="57"/>
                    </a:cubicBezTo>
                    <a:cubicBezTo>
                      <a:pt x="47" y="57"/>
                      <a:pt x="48" y="57"/>
                      <a:pt x="49" y="57"/>
                    </a:cubicBezTo>
                    <a:cubicBezTo>
                      <a:pt x="58" y="55"/>
                      <a:pt x="63" y="50"/>
                      <a:pt x="63" y="40"/>
                    </a:cubicBezTo>
                    <a:cubicBezTo>
                      <a:pt x="62" y="39"/>
                      <a:pt x="61" y="39"/>
                      <a:pt x="60" y="39"/>
                    </a:cubicBezTo>
                    <a:cubicBezTo>
                      <a:pt x="46" y="38"/>
                      <a:pt x="31" y="37"/>
                      <a:pt x="17" y="36"/>
                    </a:cubicBezTo>
                    <a:cubicBezTo>
                      <a:pt x="15" y="36"/>
                      <a:pt x="13" y="35"/>
                      <a:pt x="12" y="35"/>
                    </a:cubicBezTo>
                    <a:cubicBezTo>
                      <a:pt x="7" y="35"/>
                      <a:pt x="4" y="36"/>
                      <a:pt x="3" y="41"/>
                    </a:cubicBezTo>
                    <a:cubicBezTo>
                      <a:pt x="3" y="42"/>
                      <a:pt x="3" y="43"/>
                      <a:pt x="2" y="45"/>
                    </a:cubicBezTo>
                    <a:cubicBezTo>
                      <a:pt x="0" y="41"/>
                      <a:pt x="2" y="38"/>
                      <a:pt x="2" y="36"/>
                    </a:cubicBezTo>
                    <a:cubicBezTo>
                      <a:pt x="2" y="33"/>
                      <a:pt x="2" y="30"/>
                      <a:pt x="2" y="27"/>
                    </a:cubicBezTo>
                    <a:cubicBezTo>
                      <a:pt x="2" y="24"/>
                      <a:pt x="2" y="21"/>
                      <a:pt x="3" y="18"/>
                    </a:cubicBezTo>
                    <a:cubicBezTo>
                      <a:pt x="3" y="15"/>
                      <a:pt x="2" y="12"/>
                      <a:pt x="4" y="9"/>
                    </a:cubicBezTo>
                    <a:cubicBezTo>
                      <a:pt x="4" y="9"/>
                      <a:pt x="4" y="10"/>
                      <a:pt x="5" y="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4" name="Freeform 58">
                <a:extLst>
                  <a:ext uri="{FF2B5EF4-FFF2-40B4-BE49-F238E27FC236}">
                    <a16:creationId xmlns:a16="http://schemas.microsoft.com/office/drawing/2014/main" id="{C9D49BD9-B4CA-4875-95CC-63D5C659C0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10147" y="20480543"/>
                <a:ext cx="432570" cy="542679"/>
              </a:xfrm>
              <a:custGeom>
                <a:avLst/>
                <a:gdLst>
                  <a:gd name="T0" fmla="*/ 6 w 61"/>
                  <a:gd name="T1" fmla="*/ 77 h 77"/>
                  <a:gd name="T2" fmla="*/ 5 w 61"/>
                  <a:gd name="T3" fmla="*/ 71 h 77"/>
                  <a:gd name="T4" fmla="*/ 5 w 61"/>
                  <a:gd name="T5" fmla="*/ 14 h 77"/>
                  <a:gd name="T6" fmla="*/ 0 w 61"/>
                  <a:gd name="T7" fmla="*/ 1 h 77"/>
                  <a:gd name="T8" fmla="*/ 29 w 61"/>
                  <a:gd name="T9" fmla="*/ 14 h 77"/>
                  <a:gd name="T10" fmla="*/ 25 w 61"/>
                  <a:gd name="T11" fmla="*/ 13 h 77"/>
                  <a:gd name="T12" fmla="*/ 20 w 61"/>
                  <a:gd name="T13" fmla="*/ 16 h 77"/>
                  <a:gd name="T14" fmla="*/ 20 w 61"/>
                  <a:gd name="T15" fmla="*/ 19 h 77"/>
                  <a:gd name="T16" fmla="*/ 19 w 61"/>
                  <a:gd name="T17" fmla="*/ 55 h 77"/>
                  <a:gd name="T18" fmla="*/ 20 w 61"/>
                  <a:gd name="T19" fmla="*/ 57 h 77"/>
                  <a:gd name="T20" fmla="*/ 21 w 61"/>
                  <a:gd name="T21" fmla="*/ 57 h 77"/>
                  <a:gd name="T22" fmla="*/ 45 w 61"/>
                  <a:gd name="T23" fmla="*/ 31 h 77"/>
                  <a:gd name="T24" fmla="*/ 45 w 61"/>
                  <a:gd name="T25" fmla="*/ 31 h 77"/>
                  <a:gd name="T26" fmla="*/ 44 w 61"/>
                  <a:gd name="T27" fmla="*/ 21 h 77"/>
                  <a:gd name="T28" fmla="*/ 43 w 61"/>
                  <a:gd name="T29" fmla="*/ 19 h 77"/>
                  <a:gd name="T30" fmla="*/ 61 w 61"/>
                  <a:gd name="T31" fmla="*/ 26 h 77"/>
                  <a:gd name="T32" fmla="*/ 59 w 61"/>
                  <a:gd name="T33" fmla="*/ 27 h 77"/>
                  <a:gd name="T34" fmla="*/ 49 w 61"/>
                  <a:gd name="T35" fmla="*/ 32 h 77"/>
                  <a:gd name="T36" fmla="*/ 10 w 61"/>
                  <a:gd name="T37" fmla="*/ 73 h 77"/>
                  <a:gd name="T38" fmla="*/ 6 w 61"/>
                  <a:gd name="T3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1" h="77">
                    <a:moveTo>
                      <a:pt x="6" y="77"/>
                    </a:moveTo>
                    <a:cubicBezTo>
                      <a:pt x="5" y="74"/>
                      <a:pt x="5" y="73"/>
                      <a:pt x="5" y="71"/>
                    </a:cubicBezTo>
                    <a:cubicBezTo>
                      <a:pt x="5" y="52"/>
                      <a:pt x="5" y="33"/>
                      <a:pt x="5" y="14"/>
                    </a:cubicBezTo>
                    <a:cubicBezTo>
                      <a:pt x="5" y="9"/>
                      <a:pt x="5" y="4"/>
                      <a:pt x="0" y="1"/>
                    </a:cubicBezTo>
                    <a:cubicBezTo>
                      <a:pt x="4" y="0"/>
                      <a:pt x="26" y="10"/>
                      <a:pt x="29" y="14"/>
                    </a:cubicBezTo>
                    <a:cubicBezTo>
                      <a:pt x="28" y="13"/>
                      <a:pt x="27" y="13"/>
                      <a:pt x="25" y="13"/>
                    </a:cubicBezTo>
                    <a:cubicBezTo>
                      <a:pt x="22" y="12"/>
                      <a:pt x="21" y="13"/>
                      <a:pt x="20" y="16"/>
                    </a:cubicBezTo>
                    <a:cubicBezTo>
                      <a:pt x="20" y="17"/>
                      <a:pt x="20" y="18"/>
                      <a:pt x="20" y="19"/>
                    </a:cubicBezTo>
                    <a:cubicBezTo>
                      <a:pt x="19" y="31"/>
                      <a:pt x="19" y="43"/>
                      <a:pt x="19" y="55"/>
                    </a:cubicBezTo>
                    <a:cubicBezTo>
                      <a:pt x="19" y="55"/>
                      <a:pt x="19" y="56"/>
                      <a:pt x="20" y="57"/>
                    </a:cubicBezTo>
                    <a:cubicBezTo>
                      <a:pt x="20" y="57"/>
                      <a:pt x="21" y="57"/>
                      <a:pt x="21" y="57"/>
                    </a:cubicBezTo>
                    <a:cubicBezTo>
                      <a:pt x="29" y="48"/>
                      <a:pt x="37" y="40"/>
                      <a:pt x="45" y="31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9" y="26"/>
                      <a:pt x="49" y="24"/>
                      <a:pt x="44" y="21"/>
                    </a:cubicBezTo>
                    <a:cubicBezTo>
                      <a:pt x="43" y="20"/>
                      <a:pt x="43" y="20"/>
                      <a:pt x="43" y="19"/>
                    </a:cubicBezTo>
                    <a:cubicBezTo>
                      <a:pt x="49" y="20"/>
                      <a:pt x="55" y="23"/>
                      <a:pt x="61" y="26"/>
                    </a:cubicBezTo>
                    <a:cubicBezTo>
                      <a:pt x="60" y="27"/>
                      <a:pt x="60" y="27"/>
                      <a:pt x="59" y="27"/>
                    </a:cubicBezTo>
                    <a:cubicBezTo>
                      <a:pt x="55" y="27"/>
                      <a:pt x="52" y="29"/>
                      <a:pt x="49" y="32"/>
                    </a:cubicBezTo>
                    <a:cubicBezTo>
                      <a:pt x="36" y="46"/>
                      <a:pt x="23" y="60"/>
                      <a:pt x="10" y="73"/>
                    </a:cubicBezTo>
                    <a:cubicBezTo>
                      <a:pt x="9" y="74"/>
                      <a:pt x="8" y="75"/>
                      <a:pt x="6" y="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5" name="Freeform 59">
                <a:extLst>
                  <a:ext uri="{FF2B5EF4-FFF2-40B4-BE49-F238E27FC236}">
                    <a16:creationId xmlns:a16="http://schemas.microsoft.com/office/drawing/2014/main" id="{252C6FCC-397A-4014-81AB-830F7CECC9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5558" y="22053525"/>
                <a:ext cx="495489" cy="432570"/>
              </a:xfrm>
              <a:custGeom>
                <a:avLst/>
                <a:gdLst>
                  <a:gd name="T0" fmla="*/ 0 w 71"/>
                  <a:gd name="T1" fmla="*/ 32 h 61"/>
                  <a:gd name="T2" fmla="*/ 15 w 71"/>
                  <a:gd name="T3" fmla="*/ 0 h 61"/>
                  <a:gd name="T4" fmla="*/ 14 w 71"/>
                  <a:gd name="T5" fmla="*/ 3 h 61"/>
                  <a:gd name="T6" fmla="*/ 19 w 71"/>
                  <a:gd name="T7" fmla="*/ 13 h 61"/>
                  <a:gd name="T8" fmla="*/ 58 w 71"/>
                  <a:gd name="T9" fmla="*/ 33 h 61"/>
                  <a:gd name="T10" fmla="*/ 68 w 71"/>
                  <a:gd name="T11" fmla="*/ 31 h 61"/>
                  <a:gd name="T12" fmla="*/ 71 w 71"/>
                  <a:gd name="T13" fmla="*/ 28 h 61"/>
                  <a:gd name="T14" fmla="*/ 56 w 71"/>
                  <a:gd name="T15" fmla="*/ 61 h 61"/>
                  <a:gd name="T16" fmla="*/ 56 w 71"/>
                  <a:gd name="T17" fmla="*/ 57 h 61"/>
                  <a:gd name="T18" fmla="*/ 52 w 71"/>
                  <a:gd name="T19" fmla="*/ 47 h 61"/>
                  <a:gd name="T20" fmla="*/ 13 w 71"/>
                  <a:gd name="T21" fmla="*/ 28 h 61"/>
                  <a:gd name="T22" fmla="*/ 1 w 71"/>
                  <a:gd name="T23" fmla="*/ 30 h 61"/>
                  <a:gd name="T24" fmla="*/ 0 w 71"/>
                  <a:gd name="T25" fmla="*/ 3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61">
                    <a:moveTo>
                      <a:pt x="0" y="32"/>
                    </a:moveTo>
                    <a:cubicBezTo>
                      <a:pt x="0" y="27"/>
                      <a:pt x="11" y="4"/>
                      <a:pt x="15" y="0"/>
                    </a:cubicBezTo>
                    <a:cubicBezTo>
                      <a:pt x="14" y="1"/>
                      <a:pt x="14" y="2"/>
                      <a:pt x="14" y="3"/>
                    </a:cubicBezTo>
                    <a:cubicBezTo>
                      <a:pt x="13" y="9"/>
                      <a:pt x="14" y="11"/>
                      <a:pt x="19" y="13"/>
                    </a:cubicBezTo>
                    <a:cubicBezTo>
                      <a:pt x="32" y="20"/>
                      <a:pt x="45" y="27"/>
                      <a:pt x="58" y="33"/>
                    </a:cubicBezTo>
                    <a:cubicBezTo>
                      <a:pt x="63" y="36"/>
                      <a:pt x="65" y="35"/>
                      <a:pt x="68" y="31"/>
                    </a:cubicBezTo>
                    <a:cubicBezTo>
                      <a:pt x="69" y="30"/>
                      <a:pt x="70" y="29"/>
                      <a:pt x="71" y="28"/>
                    </a:cubicBezTo>
                    <a:cubicBezTo>
                      <a:pt x="70" y="32"/>
                      <a:pt x="60" y="56"/>
                      <a:pt x="56" y="61"/>
                    </a:cubicBezTo>
                    <a:cubicBezTo>
                      <a:pt x="56" y="59"/>
                      <a:pt x="56" y="58"/>
                      <a:pt x="56" y="57"/>
                    </a:cubicBezTo>
                    <a:cubicBezTo>
                      <a:pt x="57" y="52"/>
                      <a:pt x="56" y="50"/>
                      <a:pt x="52" y="47"/>
                    </a:cubicBezTo>
                    <a:cubicBezTo>
                      <a:pt x="39" y="41"/>
                      <a:pt x="26" y="34"/>
                      <a:pt x="13" y="28"/>
                    </a:cubicBezTo>
                    <a:cubicBezTo>
                      <a:pt x="7" y="25"/>
                      <a:pt x="6" y="25"/>
                      <a:pt x="1" y="30"/>
                    </a:cubicBezTo>
                    <a:cubicBezTo>
                      <a:pt x="1" y="31"/>
                      <a:pt x="1" y="31"/>
                      <a:pt x="0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6" name="Freeform 60">
                <a:extLst>
                  <a:ext uri="{FF2B5EF4-FFF2-40B4-BE49-F238E27FC236}">
                    <a16:creationId xmlns:a16="http://schemas.microsoft.com/office/drawing/2014/main" id="{BFCECE11-D055-4B8D-A4B3-33FDDF8468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0993" y="22863611"/>
                <a:ext cx="479759" cy="314596"/>
              </a:xfrm>
              <a:custGeom>
                <a:avLst/>
                <a:gdLst>
                  <a:gd name="T0" fmla="*/ 5 w 69"/>
                  <a:gd name="T1" fmla="*/ 45 h 45"/>
                  <a:gd name="T2" fmla="*/ 0 w 69"/>
                  <a:gd name="T3" fmla="*/ 13 h 45"/>
                  <a:gd name="T4" fmla="*/ 1 w 69"/>
                  <a:gd name="T5" fmla="*/ 11 h 45"/>
                  <a:gd name="T6" fmla="*/ 3 w 69"/>
                  <a:gd name="T7" fmla="*/ 15 h 45"/>
                  <a:gd name="T8" fmla="*/ 11 w 69"/>
                  <a:gd name="T9" fmla="*/ 19 h 45"/>
                  <a:gd name="T10" fmla="*/ 47 w 69"/>
                  <a:gd name="T11" fmla="*/ 13 h 45"/>
                  <a:gd name="T12" fmla="*/ 55 w 69"/>
                  <a:gd name="T13" fmla="*/ 12 h 45"/>
                  <a:gd name="T14" fmla="*/ 62 w 69"/>
                  <a:gd name="T15" fmla="*/ 5 h 45"/>
                  <a:gd name="T16" fmla="*/ 62 w 69"/>
                  <a:gd name="T17" fmla="*/ 0 h 45"/>
                  <a:gd name="T18" fmla="*/ 64 w 69"/>
                  <a:gd name="T19" fmla="*/ 3 h 45"/>
                  <a:gd name="T20" fmla="*/ 69 w 69"/>
                  <a:gd name="T21" fmla="*/ 35 h 45"/>
                  <a:gd name="T22" fmla="*/ 67 w 69"/>
                  <a:gd name="T23" fmla="*/ 35 h 45"/>
                  <a:gd name="T24" fmla="*/ 66 w 69"/>
                  <a:gd name="T25" fmla="*/ 33 h 45"/>
                  <a:gd name="T26" fmla="*/ 57 w 69"/>
                  <a:gd name="T27" fmla="*/ 27 h 45"/>
                  <a:gd name="T28" fmla="*/ 14 w 69"/>
                  <a:gd name="T29" fmla="*/ 35 h 45"/>
                  <a:gd name="T30" fmla="*/ 7 w 69"/>
                  <a:gd name="T31" fmla="*/ 42 h 45"/>
                  <a:gd name="T32" fmla="*/ 6 w 69"/>
                  <a:gd name="T33" fmla="*/ 45 h 45"/>
                  <a:gd name="T34" fmla="*/ 5 w 69"/>
                  <a:gd name="T3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9" h="45">
                    <a:moveTo>
                      <a:pt x="5" y="45"/>
                    </a:moveTo>
                    <a:cubicBezTo>
                      <a:pt x="3" y="35"/>
                      <a:pt x="2" y="24"/>
                      <a:pt x="0" y="13"/>
                    </a:cubicBezTo>
                    <a:cubicBezTo>
                      <a:pt x="0" y="13"/>
                      <a:pt x="0" y="12"/>
                      <a:pt x="1" y="11"/>
                    </a:cubicBezTo>
                    <a:cubicBezTo>
                      <a:pt x="2" y="13"/>
                      <a:pt x="2" y="14"/>
                      <a:pt x="3" y="15"/>
                    </a:cubicBezTo>
                    <a:cubicBezTo>
                      <a:pt x="5" y="19"/>
                      <a:pt x="6" y="20"/>
                      <a:pt x="11" y="19"/>
                    </a:cubicBezTo>
                    <a:cubicBezTo>
                      <a:pt x="23" y="17"/>
                      <a:pt x="35" y="15"/>
                      <a:pt x="47" y="13"/>
                    </a:cubicBezTo>
                    <a:cubicBezTo>
                      <a:pt x="50" y="13"/>
                      <a:pt x="52" y="12"/>
                      <a:pt x="55" y="12"/>
                    </a:cubicBezTo>
                    <a:cubicBezTo>
                      <a:pt x="60" y="11"/>
                      <a:pt x="61" y="9"/>
                      <a:pt x="62" y="5"/>
                    </a:cubicBezTo>
                    <a:cubicBezTo>
                      <a:pt x="62" y="4"/>
                      <a:pt x="62" y="3"/>
                      <a:pt x="62" y="0"/>
                    </a:cubicBezTo>
                    <a:cubicBezTo>
                      <a:pt x="63" y="2"/>
                      <a:pt x="64" y="3"/>
                      <a:pt x="64" y="3"/>
                    </a:cubicBezTo>
                    <a:cubicBezTo>
                      <a:pt x="65" y="14"/>
                      <a:pt x="67" y="24"/>
                      <a:pt x="69" y="35"/>
                    </a:cubicBezTo>
                    <a:cubicBezTo>
                      <a:pt x="68" y="35"/>
                      <a:pt x="68" y="35"/>
                      <a:pt x="67" y="35"/>
                    </a:cubicBezTo>
                    <a:cubicBezTo>
                      <a:pt x="67" y="35"/>
                      <a:pt x="66" y="34"/>
                      <a:pt x="66" y="33"/>
                    </a:cubicBezTo>
                    <a:cubicBezTo>
                      <a:pt x="64" y="28"/>
                      <a:pt x="62" y="27"/>
                      <a:pt x="57" y="27"/>
                    </a:cubicBezTo>
                    <a:cubicBezTo>
                      <a:pt x="43" y="30"/>
                      <a:pt x="28" y="32"/>
                      <a:pt x="14" y="35"/>
                    </a:cubicBezTo>
                    <a:cubicBezTo>
                      <a:pt x="9" y="35"/>
                      <a:pt x="7" y="37"/>
                      <a:pt x="7" y="42"/>
                    </a:cubicBezTo>
                    <a:cubicBezTo>
                      <a:pt x="7" y="43"/>
                      <a:pt x="6" y="44"/>
                      <a:pt x="6" y="45"/>
                    </a:cubicBezTo>
                    <a:cubicBezTo>
                      <a:pt x="6" y="45"/>
                      <a:pt x="5" y="45"/>
                      <a:pt x="5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7" name="Freeform 61">
                <a:extLst>
                  <a:ext uri="{FF2B5EF4-FFF2-40B4-BE49-F238E27FC236}">
                    <a16:creationId xmlns:a16="http://schemas.microsoft.com/office/drawing/2014/main" id="{4162D747-ED4A-4BB0-A6DA-53D3E94BC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5225" y="20346840"/>
                <a:ext cx="291002" cy="487624"/>
              </a:xfrm>
              <a:custGeom>
                <a:avLst/>
                <a:gdLst>
                  <a:gd name="T0" fmla="*/ 1 w 42"/>
                  <a:gd name="T1" fmla="*/ 64 h 70"/>
                  <a:gd name="T2" fmla="*/ 4 w 42"/>
                  <a:gd name="T3" fmla="*/ 64 h 70"/>
                  <a:gd name="T4" fmla="*/ 10 w 42"/>
                  <a:gd name="T5" fmla="*/ 57 h 70"/>
                  <a:gd name="T6" fmla="*/ 13 w 42"/>
                  <a:gd name="T7" fmla="*/ 41 h 70"/>
                  <a:gd name="T8" fmla="*/ 16 w 42"/>
                  <a:gd name="T9" fmla="*/ 14 h 70"/>
                  <a:gd name="T10" fmla="*/ 17 w 42"/>
                  <a:gd name="T11" fmla="*/ 10 h 70"/>
                  <a:gd name="T12" fmla="*/ 11 w 42"/>
                  <a:gd name="T13" fmla="*/ 2 h 70"/>
                  <a:gd name="T14" fmla="*/ 9 w 42"/>
                  <a:gd name="T15" fmla="*/ 0 h 70"/>
                  <a:gd name="T16" fmla="*/ 42 w 42"/>
                  <a:gd name="T17" fmla="*/ 4 h 70"/>
                  <a:gd name="T18" fmla="*/ 42 w 42"/>
                  <a:gd name="T19" fmla="*/ 5 h 70"/>
                  <a:gd name="T20" fmla="*/ 39 w 42"/>
                  <a:gd name="T21" fmla="*/ 6 h 70"/>
                  <a:gd name="T22" fmla="*/ 32 w 42"/>
                  <a:gd name="T23" fmla="*/ 13 h 70"/>
                  <a:gd name="T24" fmla="*/ 27 w 42"/>
                  <a:gd name="T25" fmla="*/ 47 h 70"/>
                  <a:gd name="T26" fmla="*/ 25 w 42"/>
                  <a:gd name="T27" fmla="*/ 58 h 70"/>
                  <a:gd name="T28" fmla="*/ 31 w 42"/>
                  <a:gd name="T29" fmla="*/ 68 h 70"/>
                  <a:gd name="T30" fmla="*/ 33 w 42"/>
                  <a:gd name="T31" fmla="*/ 69 h 70"/>
                  <a:gd name="T32" fmla="*/ 33 w 42"/>
                  <a:gd name="T33" fmla="*/ 70 h 70"/>
                  <a:gd name="T34" fmla="*/ 0 w 42"/>
                  <a:gd name="T35" fmla="*/ 66 h 70"/>
                  <a:gd name="T36" fmla="*/ 1 w 42"/>
                  <a:gd name="T37" fmla="*/ 6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2" h="70">
                    <a:moveTo>
                      <a:pt x="1" y="64"/>
                    </a:moveTo>
                    <a:cubicBezTo>
                      <a:pt x="2" y="64"/>
                      <a:pt x="3" y="64"/>
                      <a:pt x="4" y="64"/>
                    </a:cubicBezTo>
                    <a:cubicBezTo>
                      <a:pt x="8" y="63"/>
                      <a:pt x="10" y="62"/>
                      <a:pt x="10" y="57"/>
                    </a:cubicBezTo>
                    <a:cubicBezTo>
                      <a:pt x="11" y="52"/>
                      <a:pt x="12" y="47"/>
                      <a:pt x="13" y="41"/>
                    </a:cubicBezTo>
                    <a:cubicBezTo>
                      <a:pt x="14" y="32"/>
                      <a:pt x="15" y="23"/>
                      <a:pt x="16" y="14"/>
                    </a:cubicBezTo>
                    <a:cubicBezTo>
                      <a:pt x="16" y="13"/>
                      <a:pt x="17" y="12"/>
                      <a:pt x="17" y="10"/>
                    </a:cubicBezTo>
                    <a:cubicBezTo>
                      <a:pt x="17" y="5"/>
                      <a:pt x="16" y="4"/>
                      <a:pt x="11" y="2"/>
                    </a:cubicBezTo>
                    <a:cubicBezTo>
                      <a:pt x="10" y="1"/>
                      <a:pt x="10" y="1"/>
                      <a:pt x="9" y="0"/>
                    </a:cubicBezTo>
                    <a:cubicBezTo>
                      <a:pt x="20" y="1"/>
                      <a:pt x="31" y="2"/>
                      <a:pt x="42" y="4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1" y="5"/>
                      <a:pt x="40" y="6"/>
                      <a:pt x="39" y="6"/>
                    </a:cubicBezTo>
                    <a:cubicBezTo>
                      <a:pt x="34" y="6"/>
                      <a:pt x="32" y="7"/>
                      <a:pt x="32" y="13"/>
                    </a:cubicBezTo>
                    <a:cubicBezTo>
                      <a:pt x="30" y="24"/>
                      <a:pt x="28" y="36"/>
                      <a:pt x="27" y="47"/>
                    </a:cubicBezTo>
                    <a:cubicBezTo>
                      <a:pt x="26" y="51"/>
                      <a:pt x="26" y="55"/>
                      <a:pt x="25" y="58"/>
                    </a:cubicBezTo>
                    <a:cubicBezTo>
                      <a:pt x="25" y="64"/>
                      <a:pt x="26" y="66"/>
                      <a:pt x="31" y="68"/>
                    </a:cubicBezTo>
                    <a:cubicBezTo>
                      <a:pt x="32" y="68"/>
                      <a:pt x="32" y="69"/>
                      <a:pt x="33" y="69"/>
                    </a:cubicBezTo>
                    <a:cubicBezTo>
                      <a:pt x="33" y="69"/>
                      <a:pt x="33" y="69"/>
                      <a:pt x="33" y="70"/>
                    </a:cubicBezTo>
                    <a:cubicBezTo>
                      <a:pt x="22" y="69"/>
                      <a:pt x="11" y="68"/>
                      <a:pt x="0" y="66"/>
                    </a:cubicBezTo>
                    <a:cubicBezTo>
                      <a:pt x="1" y="65"/>
                      <a:pt x="1" y="65"/>
                      <a:pt x="1" y="6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8" name="Freeform 62">
                <a:extLst>
                  <a:ext uri="{FF2B5EF4-FFF2-40B4-BE49-F238E27FC236}">
                    <a16:creationId xmlns:a16="http://schemas.microsoft.com/office/drawing/2014/main" id="{76974D8B-D8B3-4C59-BD63-90049E186D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7756" y="25828682"/>
                <a:ext cx="361786" cy="471895"/>
              </a:xfrm>
              <a:custGeom>
                <a:avLst/>
                <a:gdLst>
                  <a:gd name="T0" fmla="*/ 1 w 52"/>
                  <a:gd name="T1" fmla="*/ 51 h 67"/>
                  <a:gd name="T2" fmla="*/ 5 w 52"/>
                  <a:gd name="T3" fmla="*/ 52 h 67"/>
                  <a:gd name="T4" fmla="*/ 16 w 52"/>
                  <a:gd name="T5" fmla="*/ 47 h 67"/>
                  <a:gd name="T6" fmla="*/ 32 w 52"/>
                  <a:gd name="T7" fmla="*/ 12 h 67"/>
                  <a:gd name="T8" fmla="*/ 33 w 52"/>
                  <a:gd name="T9" fmla="*/ 9 h 67"/>
                  <a:gd name="T10" fmla="*/ 29 w 52"/>
                  <a:gd name="T11" fmla="*/ 2 h 67"/>
                  <a:gd name="T12" fmla="*/ 23 w 52"/>
                  <a:gd name="T13" fmla="*/ 1 h 67"/>
                  <a:gd name="T14" fmla="*/ 52 w 52"/>
                  <a:gd name="T15" fmla="*/ 1 h 67"/>
                  <a:gd name="T16" fmla="*/ 51 w 52"/>
                  <a:gd name="T17" fmla="*/ 4 h 67"/>
                  <a:gd name="T18" fmla="*/ 29 w 52"/>
                  <a:gd name="T19" fmla="*/ 52 h 67"/>
                  <a:gd name="T20" fmla="*/ 33 w 52"/>
                  <a:gd name="T21" fmla="*/ 65 h 67"/>
                  <a:gd name="T22" fmla="*/ 34 w 52"/>
                  <a:gd name="T23" fmla="*/ 66 h 67"/>
                  <a:gd name="T24" fmla="*/ 34 w 52"/>
                  <a:gd name="T25" fmla="*/ 67 h 67"/>
                  <a:gd name="T26" fmla="*/ 33 w 52"/>
                  <a:gd name="T27" fmla="*/ 67 h 67"/>
                  <a:gd name="T28" fmla="*/ 2 w 52"/>
                  <a:gd name="T29" fmla="*/ 53 h 67"/>
                  <a:gd name="T30" fmla="*/ 0 w 52"/>
                  <a:gd name="T31" fmla="*/ 52 h 67"/>
                  <a:gd name="T32" fmla="*/ 1 w 52"/>
                  <a:gd name="T33" fmla="*/ 5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2" h="67">
                    <a:moveTo>
                      <a:pt x="1" y="51"/>
                    </a:moveTo>
                    <a:cubicBezTo>
                      <a:pt x="2" y="51"/>
                      <a:pt x="4" y="51"/>
                      <a:pt x="5" y="52"/>
                    </a:cubicBezTo>
                    <a:cubicBezTo>
                      <a:pt x="10" y="53"/>
                      <a:pt x="13" y="52"/>
                      <a:pt x="16" y="47"/>
                    </a:cubicBezTo>
                    <a:cubicBezTo>
                      <a:pt x="21" y="35"/>
                      <a:pt x="27" y="23"/>
                      <a:pt x="32" y="12"/>
                    </a:cubicBezTo>
                    <a:cubicBezTo>
                      <a:pt x="33" y="11"/>
                      <a:pt x="33" y="10"/>
                      <a:pt x="33" y="9"/>
                    </a:cubicBezTo>
                    <a:cubicBezTo>
                      <a:pt x="34" y="5"/>
                      <a:pt x="33" y="3"/>
                      <a:pt x="29" y="2"/>
                    </a:cubicBezTo>
                    <a:cubicBezTo>
                      <a:pt x="28" y="2"/>
                      <a:pt x="26" y="2"/>
                      <a:pt x="23" y="1"/>
                    </a:cubicBezTo>
                    <a:cubicBezTo>
                      <a:pt x="27" y="0"/>
                      <a:pt x="44" y="0"/>
                      <a:pt x="52" y="1"/>
                    </a:cubicBezTo>
                    <a:cubicBezTo>
                      <a:pt x="52" y="2"/>
                      <a:pt x="52" y="3"/>
                      <a:pt x="51" y="4"/>
                    </a:cubicBezTo>
                    <a:cubicBezTo>
                      <a:pt x="44" y="20"/>
                      <a:pt x="37" y="36"/>
                      <a:pt x="29" y="52"/>
                    </a:cubicBezTo>
                    <a:cubicBezTo>
                      <a:pt x="26" y="59"/>
                      <a:pt x="26" y="61"/>
                      <a:pt x="33" y="65"/>
                    </a:cubicBezTo>
                    <a:cubicBezTo>
                      <a:pt x="33" y="65"/>
                      <a:pt x="34" y="66"/>
                      <a:pt x="34" y="66"/>
                    </a:cubicBezTo>
                    <a:cubicBezTo>
                      <a:pt x="34" y="66"/>
                      <a:pt x="34" y="67"/>
                      <a:pt x="34" y="67"/>
                    </a:cubicBezTo>
                    <a:cubicBezTo>
                      <a:pt x="34" y="67"/>
                      <a:pt x="33" y="67"/>
                      <a:pt x="33" y="67"/>
                    </a:cubicBezTo>
                    <a:cubicBezTo>
                      <a:pt x="23" y="62"/>
                      <a:pt x="13" y="58"/>
                      <a:pt x="2" y="53"/>
                    </a:cubicBezTo>
                    <a:cubicBezTo>
                      <a:pt x="1" y="53"/>
                      <a:pt x="1" y="52"/>
                      <a:pt x="0" y="52"/>
                    </a:cubicBezTo>
                    <a:cubicBezTo>
                      <a:pt x="1" y="51"/>
                      <a:pt x="1" y="51"/>
                      <a:pt x="1" y="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9" name="Freeform 71">
                <a:extLst>
                  <a:ext uri="{FF2B5EF4-FFF2-40B4-BE49-F238E27FC236}">
                    <a16:creationId xmlns:a16="http://schemas.microsoft.com/office/drawing/2014/main" id="{6C1C7949-68AF-4F82-AC9C-AFA92764922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99023" y="21141194"/>
                <a:ext cx="4561646" cy="4553784"/>
              </a:xfrm>
              <a:custGeom>
                <a:avLst/>
                <a:gdLst>
                  <a:gd name="T0" fmla="*/ 326 w 652"/>
                  <a:gd name="T1" fmla="*/ 652 h 652"/>
                  <a:gd name="T2" fmla="*/ 326 w 652"/>
                  <a:gd name="T3" fmla="*/ 0 h 652"/>
                  <a:gd name="T4" fmla="*/ 300 w 652"/>
                  <a:gd name="T5" fmla="*/ 368 h 652"/>
                  <a:gd name="T6" fmla="*/ 300 w 652"/>
                  <a:gd name="T7" fmla="*/ 408 h 652"/>
                  <a:gd name="T8" fmla="*/ 292 w 652"/>
                  <a:gd name="T9" fmla="*/ 425 h 652"/>
                  <a:gd name="T10" fmla="*/ 239 w 652"/>
                  <a:gd name="T11" fmla="*/ 475 h 652"/>
                  <a:gd name="T12" fmla="*/ 208 w 652"/>
                  <a:gd name="T13" fmla="*/ 558 h 652"/>
                  <a:gd name="T14" fmla="*/ 256 w 652"/>
                  <a:gd name="T15" fmla="*/ 566 h 652"/>
                  <a:gd name="T16" fmla="*/ 264 w 652"/>
                  <a:gd name="T17" fmla="*/ 540 h 652"/>
                  <a:gd name="T18" fmla="*/ 312 w 652"/>
                  <a:gd name="T19" fmla="*/ 473 h 652"/>
                  <a:gd name="T20" fmla="*/ 346 w 652"/>
                  <a:gd name="T21" fmla="*/ 477 h 652"/>
                  <a:gd name="T22" fmla="*/ 390 w 652"/>
                  <a:gd name="T23" fmla="*/ 550 h 652"/>
                  <a:gd name="T24" fmla="*/ 410 w 652"/>
                  <a:gd name="T25" fmla="*/ 582 h 652"/>
                  <a:gd name="T26" fmla="*/ 439 w 652"/>
                  <a:gd name="T27" fmla="*/ 536 h 652"/>
                  <a:gd name="T28" fmla="*/ 360 w 652"/>
                  <a:gd name="T29" fmla="*/ 425 h 652"/>
                  <a:gd name="T30" fmla="*/ 351 w 652"/>
                  <a:gd name="T31" fmla="*/ 372 h 652"/>
                  <a:gd name="T32" fmla="*/ 357 w 652"/>
                  <a:gd name="T33" fmla="*/ 369 h 652"/>
                  <a:gd name="T34" fmla="*/ 453 w 652"/>
                  <a:gd name="T35" fmla="*/ 459 h 652"/>
                  <a:gd name="T36" fmla="*/ 489 w 652"/>
                  <a:gd name="T37" fmla="*/ 522 h 652"/>
                  <a:gd name="T38" fmla="*/ 526 w 652"/>
                  <a:gd name="T39" fmla="*/ 508 h 652"/>
                  <a:gd name="T40" fmla="*/ 512 w 652"/>
                  <a:gd name="T41" fmla="*/ 460 h 652"/>
                  <a:gd name="T42" fmla="*/ 373 w 652"/>
                  <a:gd name="T43" fmla="*/ 322 h 652"/>
                  <a:gd name="T44" fmla="*/ 351 w 652"/>
                  <a:gd name="T45" fmla="*/ 304 h 652"/>
                  <a:gd name="T46" fmla="*/ 306 w 652"/>
                  <a:gd name="T47" fmla="*/ 286 h 652"/>
                  <a:gd name="T48" fmla="*/ 300 w 652"/>
                  <a:gd name="T49" fmla="*/ 316 h 652"/>
                  <a:gd name="T50" fmla="*/ 210 w 652"/>
                  <a:gd name="T51" fmla="*/ 361 h 652"/>
                  <a:gd name="T52" fmla="*/ 128 w 652"/>
                  <a:gd name="T53" fmla="*/ 483 h 652"/>
                  <a:gd name="T54" fmla="*/ 140 w 652"/>
                  <a:gd name="T55" fmla="*/ 526 h 652"/>
                  <a:gd name="T56" fmla="*/ 172 w 652"/>
                  <a:gd name="T57" fmla="*/ 509 h 652"/>
                  <a:gd name="T58" fmla="*/ 246 w 652"/>
                  <a:gd name="T59" fmla="*/ 399 h 652"/>
                  <a:gd name="T60" fmla="*/ 300 w 652"/>
                  <a:gd name="T61" fmla="*/ 368 h 652"/>
                  <a:gd name="T62" fmla="*/ 249 w 652"/>
                  <a:gd name="T63" fmla="*/ 114 h 652"/>
                  <a:gd name="T64" fmla="*/ 123 w 652"/>
                  <a:gd name="T65" fmla="*/ 169 h 652"/>
                  <a:gd name="T66" fmla="*/ 75 w 652"/>
                  <a:gd name="T67" fmla="*/ 214 h 652"/>
                  <a:gd name="T68" fmla="*/ 108 w 652"/>
                  <a:gd name="T69" fmla="*/ 242 h 652"/>
                  <a:gd name="T70" fmla="*/ 158 w 652"/>
                  <a:gd name="T71" fmla="*/ 210 h 652"/>
                  <a:gd name="T72" fmla="*/ 253 w 652"/>
                  <a:gd name="T73" fmla="*/ 164 h 652"/>
                  <a:gd name="T74" fmla="*/ 250 w 652"/>
                  <a:gd name="T75" fmla="*/ 222 h 652"/>
                  <a:gd name="T76" fmla="*/ 65 w 652"/>
                  <a:gd name="T77" fmla="*/ 383 h 652"/>
                  <a:gd name="T78" fmla="*/ 80 w 652"/>
                  <a:gd name="T79" fmla="*/ 422 h 652"/>
                  <a:gd name="T80" fmla="*/ 113 w 652"/>
                  <a:gd name="T81" fmla="*/ 400 h 652"/>
                  <a:gd name="T82" fmla="*/ 215 w 652"/>
                  <a:gd name="T83" fmla="*/ 296 h 652"/>
                  <a:gd name="T84" fmla="*/ 304 w 652"/>
                  <a:gd name="T85" fmla="*/ 240 h 652"/>
                  <a:gd name="T86" fmla="*/ 303 w 652"/>
                  <a:gd name="T87" fmla="*/ 78 h 652"/>
                  <a:gd name="T88" fmla="*/ 269 w 652"/>
                  <a:gd name="T89" fmla="*/ 56 h 652"/>
                  <a:gd name="T90" fmla="*/ 253 w 652"/>
                  <a:gd name="T91" fmla="*/ 90 h 652"/>
                  <a:gd name="T92" fmla="*/ 398 w 652"/>
                  <a:gd name="T93" fmla="*/ 112 h 652"/>
                  <a:gd name="T94" fmla="*/ 398 w 652"/>
                  <a:gd name="T95" fmla="*/ 82 h 652"/>
                  <a:gd name="T96" fmla="*/ 368 w 652"/>
                  <a:gd name="T97" fmla="*/ 54 h 652"/>
                  <a:gd name="T98" fmla="*/ 347 w 652"/>
                  <a:gd name="T99" fmla="*/ 85 h 652"/>
                  <a:gd name="T100" fmla="*/ 347 w 652"/>
                  <a:gd name="T101" fmla="*/ 243 h 652"/>
                  <a:gd name="T102" fmla="*/ 369 w 652"/>
                  <a:gd name="T103" fmla="*/ 264 h 652"/>
                  <a:gd name="T104" fmla="*/ 493 w 652"/>
                  <a:gd name="T105" fmla="*/ 344 h 652"/>
                  <a:gd name="T106" fmla="*/ 549 w 652"/>
                  <a:gd name="T107" fmla="*/ 416 h 652"/>
                  <a:gd name="T108" fmla="*/ 587 w 652"/>
                  <a:gd name="T109" fmla="*/ 384 h 652"/>
                  <a:gd name="T110" fmla="*/ 407 w 652"/>
                  <a:gd name="T111" fmla="*/ 224 h 652"/>
                  <a:gd name="T112" fmla="*/ 398 w 652"/>
                  <a:gd name="T113" fmla="*/ 164 h 652"/>
                  <a:gd name="T114" fmla="*/ 403 w 652"/>
                  <a:gd name="T115" fmla="*/ 165 h 652"/>
                  <a:gd name="T116" fmla="*/ 532 w 652"/>
                  <a:gd name="T117" fmla="*/ 236 h 652"/>
                  <a:gd name="T118" fmla="*/ 575 w 652"/>
                  <a:gd name="T119" fmla="*/ 211 h 652"/>
                  <a:gd name="T120" fmla="*/ 509 w 652"/>
                  <a:gd name="T121" fmla="*/ 157 h 652"/>
                  <a:gd name="T122" fmla="*/ 398 w 652"/>
                  <a:gd name="T123" fmla="*/ 11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52" h="652">
                    <a:moveTo>
                      <a:pt x="652" y="326"/>
                    </a:moveTo>
                    <a:cubicBezTo>
                      <a:pt x="652" y="505"/>
                      <a:pt x="506" y="652"/>
                      <a:pt x="326" y="652"/>
                    </a:cubicBezTo>
                    <a:cubicBezTo>
                      <a:pt x="147" y="652"/>
                      <a:pt x="0" y="507"/>
                      <a:pt x="0" y="326"/>
                    </a:cubicBezTo>
                    <a:cubicBezTo>
                      <a:pt x="0" y="146"/>
                      <a:pt x="146" y="0"/>
                      <a:pt x="326" y="0"/>
                    </a:cubicBezTo>
                    <a:cubicBezTo>
                      <a:pt x="506" y="0"/>
                      <a:pt x="652" y="147"/>
                      <a:pt x="652" y="326"/>
                    </a:cubicBezTo>
                    <a:close/>
                    <a:moveTo>
                      <a:pt x="300" y="368"/>
                    </a:moveTo>
                    <a:cubicBezTo>
                      <a:pt x="300" y="370"/>
                      <a:pt x="300" y="371"/>
                      <a:pt x="300" y="373"/>
                    </a:cubicBezTo>
                    <a:cubicBezTo>
                      <a:pt x="300" y="385"/>
                      <a:pt x="300" y="396"/>
                      <a:pt x="300" y="408"/>
                    </a:cubicBezTo>
                    <a:cubicBezTo>
                      <a:pt x="300" y="409"/>
                      <a:pt x="300" y="410"/>
                      <a:pt x="300" y="411"/>
                    </a:cubicBezTo>
                    <a:cubicBezTo>
                      <a:pt x="300" y="417"/>
                      <a:pt x="297" y="422"/>
                      <a:pt x="292" y="425"/>
                    </a:cubicBezTo>
                    <a:cubicBezTo>
                      <a:pt x="290" y="426"/>
                      <a:pt x="288" y="428"/>
                      <a:pt x="285" y="429"/>
                    </a:cubicBezTo>
                    <a:cubicBezTo>
                      <a:pt x="267" y="441"/>
                      <a:pt x="252" y="457"/>
                      <a:pt x="239" y="475"/>
                    </a:cubicBezTo>
                    <a:cubicBezTo>
                      <a:pt x="225" y="496"/>
                      <a:pt x="216" y="520"/>
                      <a:pt x="210" y="544"/>
                    </a:cubicBezTo>
                    <a:cubicBezTo>
                      <a:pt x="209" y="549"/>
                      <a:pt x="208" y="553"/>
                      <a:pt x="208" y="558"/>
                    </a:cubicBezTo>
                    <a:cubicBezTo>
                      <a:pt x="207" y="571"/>
                      <a:pt x="215" y="581"/>
                      <a:pt x="228" y="583"/>
                    </a:cubicBezTo>
                    <a:cubicBezTo>
                      <a:pt x="239" y="585"/>
                      <a:pt x="252" y="581"/>
                      <a:pt x="256" y="566"/>
                    </a:cubicBezTo>
                    <a:cubicBezTo>
                      <a:pt x="256" y="565"/>
                      <a:pt x="257" y="563"/>
                      <a:pt x="257" y="562"/>
                    </a:cubicBezTo>
                    <a:cubicBezTo>
                      <a:pt x="260" y="555"/>
                      <a:pt x="262" y="547"/>
                      <a:pt x="264" y="540"/>
                    </a:cubicBezTo>
                    <a:cubicBezTo>
                      <a:pt x="270" y="523"/>
                      <a:pt x="278" y="508"/>
                      <a:pt x="289" y="493"/>
                    </a:cubicBezTo>
                    <a:cubicBezTo>
                      <a:pt x="295" y="485"/>
                      <a:pt x="303" y="478"/>
                      <a:pt x="312" y="473"/>
                    </a:cubicBezTo>
                    <a:cubicBezTo>
                      <a:pt x="321" y="468"/>
                      <a:pt x="330" y="468"/>
                      <a:pt x="339" y="473"/>
                    </a:cubicBezTo>
                    <a:cubicBezTo>
                      <a:pt x="341" y="474"/>
                      <a:pt x="344" y="475"/>
                      <a:pt x="346" y="477"/>
                    </a:cubicBezTo>
                    <a:cubicBezTo>
                      <a:pt x="355" y="483"/>
                      <a:pt x="362" y="491"/>
                      <a:pt x="368" y="500"/>
                    </a:cubicBezTo>
                    <a:cubicBezTo>
                      <a:pt x="378" y="516"/>
                      <a:pt x="385" y="533"/>
                      <a:pt x="390" y="550"/>
                    </a:cubicBezTo>
                    <a:cubicBezTo>
                      <a:pt x="392" y="556"/>
                      <a:pt x="394" y="563"/>
                      <a:pt x="396" y="569"/>
                    </a:cubicBezTo>
                    <a:cubicBezTo>
                      <a:pt x="399" y="576"/>
                      <a:pt x="403" y="580"/>
                      <a:pt x="410" y="582"/>
                    </a:cubicBezTo>
                    <a:cubicBezTo>
                      <a:pt x="425" y="588"/>
                      <a:pt x="446" y="577"/>
                      <a:pt x="443" y="555"/>
                    </a:cubicBezTo>
                    <a:cubicBezTo>
                      <a:pt x="442" y="548"/>
                      <a:pt x="440" y="542"/>
                      <a:pt x="439" y="536"/>
                    </a:cubicBezTo>
                    <a:cubicBezTo>
                      <a:pt x="433" y="515"/>
                      <a:pt x="426" y="496"/>
                      <a:pt x="414" y="478"/>
                    </a:cubicBezTo>
                    <a:cubicBezTo>
                      <a:pt x="400" y="456"/>
                      <a:pt x="382" y="439"/>
                      <a:pt x="360" y="425"/>
                    </a:cubicBezTo>
                    <a:cubicBezTo>
                      <a:pt x="354" y="422"/>
                      <a:pt x="351" y="417"/>
                      <a:pt x="351" y="410"/>
                    </a:cubicBezTo>
                    <a:cubicBezTo>
                      <a:pt x="351" y="397"/>
                      <a:pt x="351" y="385"/>
                      <a:pt x="351" y="372"/>
                    </a:cubicBezTo>
                    <a:cubicBezTo>
                      <a:pt x="351" y="371"/>
                      <a:pt x="351" y="370"/>
                      <a:pt x="352" y="368"/>
                    </a:cubicBezTo>
                    <a:cubicBezTo>
                      <a:pt x="354" y="368"/>
                      <a:pt x="355" y="369"/>
                      <a:pt x="357" y="369"/>
                    </a:cubicBezTo>
                    <a:cubicBezTo>
                      <a:pt x="376" y="376"/>
                      <a:pt x="392" y="386"/>
                      <a:pt x="406" y="400"/>
                    </a:cubicBezTo>
                    <a:cubicBezTo>
                      <a:pt x="425" y="417"/>
                      <a:pt x="439" y="437"/>
                      <a:pt x="453" y="459"/>
                    </a:cubicBezTo>
                    <a:cubicBezTo>
                      <a:pt x="462" y="475"/>
                      <a:pt x="471" y="492"/>
                      <a:pt x="479" y="509"/>
                    </a:cubicBezTo>
                    <a:cubicBezTo>
                      <a:pt x="481" y="514"/>
                      <a:pt x="484" y="518"/>
                      <a:pt x="489" y="522"/>
                    </a:cubicBezTo>
                    <a:cubicBezTo>
                      <a:pt x="494" y="526"/>
                      <a:pt x="501" y="529"/>
                      <a:pt x="508" y="527"/>
                    </a:cubicBezTo>
                    <a:cubicBezTo>
                      <a:pt x="518" y="524"/>
                      <a:pt x="524" y="518"/>
                      <a:pt x="526" y="508"/>
                    </a:cubicBezTo>
                    <a:cubicBezTo>
                      <a:pt x="528" y="500"/>
                      <a:pt x="527" y="493"/>
                      <a:pt x="524" y="486"/>
                    </a:cubicBezTo>
                    <a:cubicBezTo>
                      <a:pt x="520" y="477"/>
                      <a:pt x="516" y="469"/>
                      <a:pt x="512" y="460"/>
                    </a:cubicBezTo>
                    <a:cubicBezTo>
                      <a:pt x="498" y="429"/>
                      <a:pt x="480" y="400"/>
                      <a:pt x="456" y="375"/>
                    </a:cubicBezTo>
                    <a:cubicBezTo>
                      <a:pt x="432" y="351"/>
                      <a:pt x="405" y="333"/>
                      <a:pt x="373" y="322"/>
                    </a:cubicBezTo>
                    <a:cubicBezTo>
                      <a:pt x="366" y="320"/>
                      <a:pt x="359" y="318"/>
                      <a:pt x="351" y="316"/>
                    </a:cubicBezTo>
                    <a:cubicBezTo>
                      <a:pt x="351" y="312"/>
                      <a:pt x="351" y="308"/>
                      <a:pt x="351" y="304"/>
                    </a:cubicBezTo>
                    <a:cubicBezTo>
                      <a:pt x="350" y="298"/>
                      <a:pt x="349" y="291"/>
                      <a:pt x="345" y="286"/>
                    </a:cubicBezTo>
                    <a:cubicBezTo>
                      <a:pt x="335" y="271"/>
                      <a:pt x="316" y="271"/>
                      <a:pt x="306" y="286"/>
                    </a:cubicBezTo>
                    <a:cubicBezTo>
                      <a:pt x="302" y="292"/>
                      <a:pt x="301" y="299"/>
                      <a:pt x="301" y="305"/>
                    </a:cubicBezTo>
                    <a:cubicBezTo>
                      <a:pt x="300" y="309"/>
                      <a:pt x="300" y="312"/>
                      <a:pt x="300" y="316"/>
                    </a:cubicBezTo>
                    <a:cubicBezTo>
                      <a:pt x="299" y="317"/>
                      <a:pt x="298" y="317"/>
                      <a:pt x="296" y="317"/>
                    </a:cubicBezTo>
                    <a:cubicBezTo>
                      <a:pt x="264" y="325"/>
                      <a:pt x="235" y="339"/>
                      <a:pt x="210" y="361"/>
                    </a:cubicBezTo>
                    <a:cubicBezTo>
                      <a:pt x="191" y="378"/>
                      <a:pt x="175" y="398"/>
                      <a:pt x="161" y="420"/>
                    </a:cubicBezTo>
                    <a:cubicBezTo>
                      <a:pt x="148" y="440"/>
                      <a:pt x="138" y="462"/>
                      <a:pt x="128" y="483"/>
                    </a:cubicBezTo>
                    <a:cubicBezTo>
                      <a:pt x="126" y="490"/>
                      <a:pt x="124" y="497"/>
                      <a:pt x="125" y="504"/>
                    </a:cubicBezTo>
                    <a:cubicBezTo>
                      <a:pt x="126" y="515"/>
                      <a:pt x="130" y="522"/>
                      <a:pt x="140" y="526"/>
                    </a:cubicBezTo>
                    <a:cubicBezTo>
                      <a:pt x="150" y="530"/>
                      <a:pt x="159" y="526"/>
                      <a:pt x="165" y="519"/>
                    </a:cubicBezTo>
                    <a:cubicBezTo>
                      <a:pt x="168" y="516"/>
                      <a:pt x="170" y="512"/>
                      <a:pt x="172" y="509"/>
                    </a:cubicBezTo>
                    <a:cubicBezTo>
                      <a:pt x="181" y="493"/>
                      <a:pt x="189" y="476"/>
                      <a:pt x="198" y="461"/>
                    </a:cubicBezTo>
                    <a:cubicBezTo>
                      <a:pt x="211" y="438"/>
                      <a:pt x="227" y="417"/>
                      <a:pt x="246" y="399"/>
                    </a:cubicBezTo>
                    <a:cubicBezTo>
                      <a:pt x="260" y="386"/>
                      <a:pt x="276" y="376"/>
                      <a:pt x="294" y="370"/>
                    </a:cubicBezTo>
                    <a:cubicBezTo>
                      <a:pt x="296" y="369"/>
                      <a:pt x="298" y="368"/>
                      <a:pt x="300" y="368"/>
                    </a:cubicBezTo>
                    <a:close/>
                    <a:moveTo>
                      <a:pt x="253" y="112"/>
                    </a:moveTo>
                    <a:cubicBezTo>
                      <a:pt x="252" y="113"/>
                      <a:pt x="250" y="113"/>
                      <a:pt x="249" y="114"/>
                    </a:cubicBezTo>
                    <a:cubicBezTo>
                      <a:pt x="240" y="117"/>
                      <a:pt x="231" y="119"/>
                      <a:pt x="222" y="122"/>
                    </a:cubicBezTo>
                    <a:cubicBezTo>
                      <a:pt x="187" y="134"/>
                      <a:pt x="154" y="149"/>
                      <a:pt x="123" y="169"/>
                    </a:cubicBezTo>
                    <a:cubicBezTo>
                      <a:pt x="110" y="178"/>
                      <a:pt x="97" y="188"/>
                      <a:pt x="85" y="200"/>
                    </a:cubicBezTo>
                    <a:cubicBezTo>
                      <a:pt x="81" y="204"/>
                      <a:pt x="77" y="208"/>
                      <a:pt x="75" y="214"/>
                    </a:cubicBezTo>
                    <a:cubicBezTo>
                      <a:pt x="71" y="225"/>
                      <a:pt x="76" y="237"/>
                      <a:pt x="87" y="241"/>
                    </a:cubicBezTo>
                    <a:cubicBezTo>
                      <a:pt x="94" y="244"/>
                      <a:pt x="101" y="244"/>
                      <a:pt x="108" y="242"/>
                    </a:cubicBezTo>
                    <a:cubicBezTo>
                      <a:pt x="114" y="240"/>
                      <a:pt x="118" y="237"/>
                      <a:pt x="123" y="234"/>
                    </a:cubicBezTo>
                    <a:cubicBezTo>
                      <a:pt x="134" y="226"/>
                      <a:pt x="146" y="217"/>
                      <a:pt x="158" y="210"/>
                    </a:cubicBezTo>
                    <a:cubicBezTo>
                      <a:pt x="186" y="191"/>
                      <a:pt x="216" y="176"/>
                      <a:pt x="249" y="165"/>
                    </a:cubicBezTo>
                    <a:cubicBezTo>
                      <a:pt x="250" y="165"/>
                      <a:pt x="252" y="164"/>
                      <a:pt x="253" y="164"/>
                    </a:cubicBezTo>
                    <a:cubicBezTo>
                      <a:pt x="253" y="183"/>
                      <a:pt x="253" y="202"/>
                      <a:pt x="253" y="220"/>
                    </a:cubicBezTo>
                    <a:cubicBezTo>
                      <a:pt x="252" y="221"/>
                      <a:pt x="251" y="221"/>
                      <a:pt x="250" y="222"/>
                    </a:cubicBezTo>
                    <a:cubicBezTo>
                      <a:pt x="185" y="247"/>
                      <a:pt x="131" y="288"/>
                      <a:pt x="90" y="345"/>
                    </a:cubicBezTo>
                    <a:cubicBezTo>
                      <a:pt x="81" y="357"/>
                      <a:pt x="73" y="370"/>
                      <a:pt x="65" y="383"/>
                    </a:cubicBezTo>
                    <a:cubicBezTo>
                      <a:pt x="62" y="387"/>
                      <a:pt x="60" y="391"/>
                      <a:pt x="60" y="395"/>
                    </a:cubicBezTo>
                    <a:cubicBezTo>
                      <a:pt x="60" y="408"/>
                      <a:pt x="68" y="419"/>
                      <a:pt x="80" y="422"/>
                    </a:cubicBezTo>
                    <a:cubicBezTo>
                      <a:pt x="90" y="425"/>
                      <a:pt x="98" y="422"/>
                      <a:pt x="104" y="413"/>
                    </a:cubicBezTo>
                    <a:cubicBezTo>
                      <a:pt x="107" y="409"/>
                      <a:pt x="110" y="404"/>
                      <a:pt x="113" y="400"/>
                    </a:cubicBezTo>
                    <a:cubicBezTo>
                      <a:pt x="127" y="380"/>
                      <a:pt x="143" y="361"/>
                      <a:pt x="160" y="343"/>
                    </a:cubicBezTo>
                    <a:cubicBezTo>
                      <a:pt x="177" y="325"/>
                      <a:pt x="195" y="309"/>
                      <a:pt x="215" y="296"/>
                    </a:cubicBezTo>
                    <a:cubicBezTo>
                      <a:pt x="237" y="282"/>
                      <a:pt x="261" y="271"/>
                      <a:pt x="286" y="264"/>
                    </a:cubicBezTo>
                    <a:cubicBezTo>
                      <a:pt x="300" y="260"/>
                      <a:pt x="304" y="253"/>
                      <a:pt x="304" y="240"/>
                    </a:cubicBezTo>
                    <a:cubicBezTo>
                      <a:pt x="304" y="189"/>
                      <a:pt x="304" y="138"/>
                      <a:pt x="304" y="88"/>
                    </a:cubicBezTo>
                    <a:cubicBezTo>
                      <a:pt x="304" y="84"/>
                      <a:pt x="304" y="81"/>
                      <a:pt x="303" y="78"/>
                    </a:cubicBezTo>
                    <a:cubicBezTo>
                      <a:pt x="303" y="74"/>
                      <a:pt x="302" y="69"/>
                      <a:pt x="299" y="65"/>
                    </a:cubicBezTo>
                    <a:cubicBezTo>
                      <a:pt x="293" y="55"/>
                      <a:pt x="280" y="51"/>
                      <a:pt x="269" y="56"/>
                    </a:cubicBezTo>
                    <a:cubicBezTo>
                      <a:pt x="261" y="61"/>
                      <a:pt x="256" y="68"/>
                      <a:pt x="254" y="77"/>
                    </a:cubicBezTo>
                    <a:cubicBezTo>
                      <a:pt x="254" y="81"/>
                      <a:pt x="254" y="85"/>
                      <a:pt x="253" y="90"/>
                    </a:cubicBezTo>
                    <a:cubicBezTo>
                      <a:pt x="253" y="97"/>
                      <a:pt x="253" y="105"/>
                      <a:pt x="253" y="112"/>
                    </a:cubicBezTo>
                    <a:close/>
                    <a:moveTo>
                      <a:pt x="398" y="112"/>
                    </a:moveTo>
                    <a:cubicBezTo>
                      <a:pt x="398" y="110"/>
                      <a:pt x="398" y="108"/>
                      <a:pt x="398" y="106"/>
                    </a:cubicBezTo>
                    <a:cubicBezTo>
                      <a:pt x="398" y="98"/>
                      <a:pt x="398" y="90"/>
                      <a:pt x="398" y="82"/>
                    </a:cubicBezTo>
                    <a:cubicBezTo>
                      <a:pt x="397" y="76"/>
                      <a:pt x="396" y="70"/>
                      <a:pt x="392" y="65"/>
                    </a:cubicBezTo>
                    <a:cubicBezTo>
                      <a:pt x="386" y="57"/>
                      <a:pt x="378" y="53"/>
                      <a:pt x="368" y="54"/>
                    </a:cubicBezTo>
                    <a:cubicBezTo>
                      <a:pt x="358" y="56"/>
                      <a:pt x="352" y="62"/>
                      <a:pt x="349" y="71"/>
                    </a:cubicBezTo>
                    <a:cubicBezTo>
                      <a:pt x="348" y="75"/>
                      <a:pt x="347" y="80"/>
                      <a:pt x="347" y="85"/>
                    </a:cubicBezTo>
                    <a:cubicBezTo>
                      <a:pt x="347" y="137"/>
                      <a:pt x="347" y="189"/>
                      <a:pt x="347" y="242"/>
                    </a:cubicBezTo>
                    <a:cubicBezTo>
                      <a:pt x="347" y="242"/>
                      <a:pt x="347" y="243"/>
                      <a:pt x="347" y="243"/>
                    </a:cubicBezTo>
                    <a:cubicBezTo>
                      <a:pt x="347" y="251"/>
                      <a:pt x="351" y="257"/>
                      <a:pt x="358" y="260"/>
                    </a:cubicBezTo>
                    <a:cubicBezTo>
                      <a:pt x="361" y="262"/>
                      <a:pt x="365" y="263"/>
                      <a:pt x="369" y="264"/>
                    </a:cubicBezTo>
                    <a:cubicBezTo>
                      <a:pt x="387" y="270"/>
                      <a:pt x="405" y="277"/>
                      <a:pt x="421" y="286"/>
                    </a:cubicBezTo>
                    <a:cubicBezTo>
                      <a:pt x="449" y="301"/>
                      <a:pt x="473" y="321"/>
                      <a:pt x="493" y="344"/>
                    </a:cubicBezTo>
                    <a:cubicBezTo>
                      <a:pt x="513" y="365"/>
                      <a:pt x="530" y="388"/>
                      <a:pt x="546" y="412"/>
                    </a:cubicBezTo>
                    <a:cubicBezTo>
                      <a:pt x="547" y="413"/>
                      <a:pt x="548" y="415"/>
                      <a:pt x="549" y="416"/>
                    </a:cubicBezTo>
                    <a:cubicBezTo>
                      <a:pt x="553" y="421"/>
                      <a:pt x="558" y="423"/>
                      <a:pt x="564" y="423"/>
                    </a:cubicBezTo>
                    <a:cubicBezTo>
                      <a:pt x="584" y="423"/>
                      <a:pt x="598" y="402"/>
                      <a:pt x="587" y="384"/>
                    </a:cubicBezTo>
                    <a:cubicBezTo>
                      <a:pt x="581" y="374"/>
                      <a:pt x="576" y="365"/>
                      <a:pt x="569" y="355"/>
                    </a:cubicBezTo>
                    <a:cubicBezTo>
                      <a:pt x="528" y="296"/>
                      <a:pt x="474" y="251"/>
                      <a:pt x="407" y="224"/>
                    </a:cubicBezTo>
                    <a:cubicBezTo>
                      <a:pt x="404" y="223"/>
                      <a:pt x="401" y="222"/>
                      <a:pt x="398" y="220"/>
                    </a:cubicBezTo>
                    <a:cubicBezTo>
                      <a:pt x="398" y="201"/>
                      <a:pt x="398" y="183"/>
                      <a:pt x="398" y="164"/>
                    </a:cubicBezTo>
                    <a:cubicBezTo>
                      <a:pt x="399" y="164"/>
                      <a:pt x="399" y="164"/>
                      <a:pt x="399" y="164"/>
                    </a:cubicBezTo>
                    <a:cubicBezTo>
                      <a:pt x="401" y="165"/>
                      <a:pt x="402" y="165"/>
                      <a:pt x="403" y="165"/>
                    </a:cubicBezTo>
                    <a:cubicBezTo>
                      <a:pt x="439" y="177"/>
                      <a:pt x="473" y="195"/>
                      <a:pt x="504" y="217"/>
                    </a:cubicBezTo>
                    <a:cubicBezTo>
                      <a:pt x="513" y="223"/>
                      <a:pt x="522" y="230"/>
                      <a:pt x="532" y="236"/>
                    </a:cubicBezTo>
                    <a:cubicBezTo>
                      <a:pt x="539" y="242"/>
                      <a:pt x="547" y="244"/>
                      <a:pt x="556" y="243"/>
                    </a:cubicBezTo>
                    <a:cubicBezTo>
                      <a:pt x="573" y="242"/>
                      <a:pt x="582" y="226"/>
                      <a:pt x="575" y="211"/>
                    </a:cubicBezTo>
                    <a:cubicBezTo>
                      <a:pt x="572" y="206"/>
                      <a:pt x="569" y="202"/>
                      <a:pt x="566" y="199"/>
                    </a:cubicBezTo>
                    <a:cubicBezTo>
                      <a:pt x="549" y="182"/>
                      <a:pt x="529" y="169"/>
                      <a:pt x="509" y="157"/>
                    </a:cubicBezTo>
                    <a:cubicBezTo>
                      <a:pt x="480" y="141"/>
                      <a:pt x="450" y="129"/>
                      <a:pt x="418" y="119"/>
                    </a:cubicBezTo>
                    <a:cubicBezTo>
                      <a:pt x="412" y="116"/>
                      <a:pt x="405" y="114"/>
                      <a:pt x="398" y="1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rgbClr val="FF0000"/>
                  </a:solidFill>
                </a:endParaRPr>
              </a:p>
            </p:txBody>
          </p:sp>
        </p:grpSp>
      </p:grpSp>
      <p:sp>
        <p:nvSpPr>
          <p:cNvPr id="68" name="文本框 67">
            <a:extLst>
              <a:ext uri="{FF2B5EF4-FFF2-40B4-BE49-F238E27FC236}">
                <a16:creationId xmlns:a16="http://schemas.microsoft.com/office/drawing/2014/main" id="{AB6F8D23-E3A3-4707-BAEF-EC025EB0BEBB}"/>
              </a:ext>
            </a:extLst>
          </p:cNvPr>
          <p:cNvSpPr txBox="1"/>
          <p:nvPr/>
        </p:nvSpPr>
        <p:spPr>
          <a:xfrm>
            <a:off x="473326" y="3936910"/>
            <a:ext cx="7247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b="1" i="0" u="none" strike="noStrike" kern="1200" cap="none" spc="200" normalizeH="0" baseline="0" noProof="0" dirty="0">
                <a:ln>
                  <a:noFill/>
                </a:ln>
                <a:effectLst/>
                <a:uLnTx/>
                <a:uFillTx/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汇报人：琚振盟  李江天  张晨曦  范祖鑫  靳葳</a:t>
            </a:r>
          </a:p>
        </p:txBody>
      </p:sp>
    </p:spTree>
    <p:extLst>
      <p:ext uri="{BB962C8B-B14F-4D97-AF65-F5344CB8AC3E}">
        <p14:creationId xmlns:p14="http://schemas.microsoft.com/office/powerpoint/2010/main" val="2060004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文本占位符 38">
            <a:extLst>
              <a:ext uri="{FF2B5EF4-FFF2-40B4-BE49-F238E27FC236}">
                <a16:creationId xmlns:a16="http://schemas.microsoft.com/office/drawing/2014/main" id="{C496E142-78E0-4105-B8D2-BE74B9B16E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656148" y="1251900"/>
            <a:ext cx="3055845" cy="487680"/>
          </a:xfrm>
        </p:spPr>
        <p:txBody>
          <a:bodyPr/>
          <a:lstStyle/>
          <a:p>
            <a:r>
              <a:rPr lang="zh-CN" altLang="en-US" dirty="0">
                <a:sym typeface="Arial" panose="020B0604020202020204" pitchFamily="34" charset="0"/>
              </a:rPr>
              <a:t>机械结构设计</a:t>
            </a:r>
          </a:p>
        </p:txBody>
      </p:sp>
      <p:sp>
        <p:nvSpPr>
          <p:cNvPr id="40" name="文本占位符 39">
            <a:extLst>
              <a:ext uri="{FF2B5EF4-FFF2-40B4-BE49-F238E27FC236}">
                <a16:creationId xmlns:a16="http://schemas.microsoft.com/office/drawing/2014/main" id="{1E59B0BA-F52F-4041-8A21-CC0D28D301E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5267" y="2300736"/>
            <a:ext cx="3055845" cy="487680"/>
          </a:xfrm>
        </p:spPr>
        <p:txBody>
          <a:bodyPr>
            <a:normAutofit/>
          </a:bodyPr>
          <a:lstStyle/>
          <a:p>
            <a:r>
              <a:rPr lang="en-US" altLang="zh-CN" dirty="0">
                <a:sym typeface="Arial" panose="020B0604020202020204" pitchFamily="34" charset="0"/>
              </a:rPr>
              <a:t>ANASYS</a:t>
            </a:r>
            <a:r>
              <a:rPr lang="zh-CN" altLang="en-US" dirty="0">
                <a:sym typeface="Arial" panose="020B0604020202020204" pitchFamily="34" charset="0"/>
              </a:rPr>
              <a:t>强度验证</a:t>
            </a:r>
          </a:p>
        </p:txBody>
      </p:sp>
      <p:sp>
        <p:nvSpPr>
          <p:cNvPr id="41" name="文本占位符 40">
            <a:extLst>
              <a:ext uri="{FF2B5EF4-FFF2-40B4-BE49-F238E27FC236}">
                <a16:creationId xmlns:a16="http://schemas.microsoft.com/office/drawing/2014/main" id="{9A11EFEF-3053-40F3-9B5A-BC4C3D1A854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5267" y="3349572"/>
            <a:ext cx="3616519" cy="487680"/>
          </a:xfrm>
        </p:spPr>
        <p:txBody>
          <a:bodyPr>
            <a:normAutofit/>
          </a:bodyPr>
          <a:lstStyle/>
          <a:p>
            <a:r>
              <a:rPr lang="zh-CN" altLang="en-US" dirty="0">
                <a:sym typeface="Arial" panose="020B0604020202020204" pitchFamily="34" charset="0"/>
              </a:rPr>
              <a:t>运动学分析仿真</a:t>
            </a:r>
          </a:p>
        </p:txBody>
      </p:sp>
      <p:sp>
        <p:nvSpPr>
          <p:cNvPr id="2" name="文本占位符 40">
            <a:extLst>
              <a:ext uri="{FF2B5EF4-FFF2-40B4-BE49-F238E27FC236}">
                <a16:creationId xmlns:a16="http://schemas.microsoft.com/office/drawing/2014/main" id="{A5F6AFFD-D711-0CAC-BBB4-E7570E773148}"/>
              </a:ext>
            </a:extLst>
          </p:cNvPr>
          <p:cNvSpPr txBox="1">
            <a:spLocks/>
          </p:cNvSpPr>
          <p:nvPr/>
        </p:nvSpPr>
        <p:spPr>
          <a:xfrm>
            <a:off x="7695267" y="4334614"/>
            <a:ext cx="3616519" cy="487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800" kern="1200" dirty="0" smtClean="0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ym typeface="Arial" panose="020B0604020202020204" pitchFamily="34" charset="0"/>
              </a:rPr>
              <a:t>动力学建模</a:t>
            </a:r>
          </a:p>
        </p:txBody>
      </p:sp>
      <p:sp>
        <p:nvSpPr>
          <p:cNvPr id="3" name="文本占位符 40">
            <a:extLst>
              <a:ext uri="{FF2B5EF4-FFF2-40B4-BE49-F238E27FC236}">
                <a16:creationId xmlns:a16="http://schemas.microsoft.com/office/drawing/2014/main" id="{3BED0DD9-4656-4BD0-2B0A-CC6CB2055955}"/>
              </a:ext>
            </a:extLst>
          </p:cNvPr>
          <p:cNvSpPr txBox="1">
            <a:spLocks/>
          </p:cNvSpPr>
          <p:nvPr/>
        </p:nvSpPr>
        <p:spPr>
          <a:xfrm>
            <a:off x="7758834" y="5362260"/>
            <a:ext cx="3616519" cy="4876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zh-CN" altLang="en-US" sz="2800" kern="1200" dirty="0" smtClean="0">
                <a:solidFill>
                  <a:srgbClr val="000000">
                    <a:lumMod val="85000"/>
                    <a:lumOff val="15000"/>
                  </a:srgbClr>
                </a:solidFill>
                <a:latin typeface="微软雅黑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ym typeface="Arial" panose="020B0604020202020204" pitchFamily="34" charset="0"/>
              </a:rPr>
              <a:t>控制策略设计及仿真</a:t>
            </a:r>
          </a:p>
        </p:txBody>
      </p:sp>
    </p:spTree>
    <p:extLst>
      <p:ext uri="{BB962C8B-B14F-4D97-AF65-F5344CB8AC3E}">
        <p14:creationId xmlns:p14="http://schemas.microsoft.com/office/powerpoint/2010/main" val="2926652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图片 68">
            <a:extLst>
              <a:ext uri="{FF2B5EF4-FFF2-40B4-BE49-F238E27FC236}">
                <a16:creationId xmlns:a16="http://schemas.microsoft.com/office/drawing/2014/main" id="{5A5F41A4-7CAF-4EBA-9F0C-E43309D10D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031CFFFE-B551-4C91-A481-3961C7CAE9DE}"/>
              </a:ext>
            </a:extLst>
          </p:cNvPr>
          <p:cNvSpPr txBox="1"/>
          <p:nvPr/>
        </p:nvSpPr>
        <p:spPr>
          <a:xfrm>
            <a:off x="1545157" y="1940541"/>
            <a:ext cx="24490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600" b="0" i="0" u="none" strike="noStrike" kern="1200" cap="none" spc="150" normalizeH="0" baseline="0" noProof="0" dirty="0">
                <a:ln>
                  <a:noFill/>
                </a:ln>
                <a:solidFill>
                  <a:srgbClr val="595959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Arial" panose="020B0604020202020204" pitchFamily="34" charset="0"/>
              </a:rPr>
              <a:t>PART 05</a:t>
            </a:r>
            <a:endParaRPr kumimoji="0" lang="zh-CN" altLang="en-US" sz="3600" b="0" i="0" u="none" strike="noStrike" kern="1200" cap="none" spc="150" normalizeH="0" baseline="0" noProof="0" dirty="0">
              <a:ln>
                <a:noFill/>
              </a:ln>
              <a:solidFill>
                <a:srgbClr val="595959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C89BF589-2CE8-418B-90AB-D96CF02D75C6}"/>
              </a:ext>
            </a:extLst>
          </p:cNvPr>
          <p:cNvSpPr txBox="1"/>
          <p:nvPr/>
        </p:nvSpPr>
        <p:spPr>
          <a:xfrm>
            <a:off x="1514930" y="2961840"/>
            <a:ext cx="9471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5400" b="1" i="0" u="none" strike="noStrike" kern="1200" cap="none" spc="300" normalizeH="0" baseline="0" noProof="0" dirty="0">
                <a:ln>
                  <a:noFill/>
                </a:ln>
                <a:solidFill>
                  <a:srgbClr val="9A0001"/>
                </a:solidFill>
                <a:effectLst/>
                <a:uLnTx/>
                <a:uFillTx/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Arial" panose="020B0604020202020204" pitchFamily="34" charset="0"/>
              </a:rPr>
              <a:t>控制策略设计及仿真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8E43A5F-7896-4E7A-8535-4C41972BD98C}"/>
              </a:ext>
            </a:extLst>
          </p:cNvPr>
          <p:cNvGrpSpPr/>
          <p:nvPr/>
        </p:nvGrpSpPr>
        <p:grpSpPr>
          <a:xfrm>
            <a:off x="9908728" y="457198"/>
            <a:ext cx="1689105" cy="497002"/>
            <a:chOff x="4774665" y="527202"/>
            <a:chExt cx="2642671" cy="777580"/>
          </a:xfrm>
          <a:solidFill>
            <a:srgbClr val="9A0001"/>
          </a:solidFill>
        </p:grpSpPr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0D75BEF3-1E86-43C1-9795-9558FE2422F9}"/>
                </a:ext>
              </a:extLst>
            </p:cNvPr>
            <p:cNvGrpSpPr/>
            <p:nvPr/>
          </p:nvGrpSpPr>
          <p:grpSpPr>
            <a:xfrm>
              <a:off x="5680139" y="1151206"/>
              <a:ext cx="1733210" cy="127574"/>
              <a:chOff x="4616246" y="3878362"/>
              <a:chExt cx="5571416" cy="410087"/>
            </a:xfrm>
            <a:grpFill/>
          </p:grpSpPr>
          <p:sp>
            <p:nvSpPr>
              <p:cNvPr id="53" name="Freeform 17">
                <a:extLst>
                  <a:ext uri="{FF2B5EF4-FFF2-40B4-BE49-F238E27FC236}">
                    <a16:creationId xmlns:a16="http://schemas.microsoft.com/office/drawing/2014/main" id="{F72A68BC-1A02-43F4-AEA7-1567761BF5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617798" y="3887973"/>
                <a:ext cx="362030" cy="387660"/>
              </a:xfrm>
              <a:custGeom>
                <a:avLst/>
                <a:gdLst>
                  <a:gd name="T0" fmla="*/ 34 w 127"/>
                  <a:gd name="T1" fmla="*/ 71 h 136"/>
                  <a:gd name="T2" fmla="*/ 34 w 127"/>
                  <a:gd name="T3" fmla="*/ 81 h 136"/>
                  <a:gd name="T4" fmla="*/ 34 w 127"/>
                  <a:gd name="T5" fmla="*/ 114 h 136"/>
                  <a:gd name="T6" fmla="*/ 35 w 127"/>
                  <a:gd name="T7" fmla="*/ 122 h 136"/>
                  <a:gd name="T8" fmla="*/ 40 w 127"/>
                  <a:gd name="T9" fmla="*/ 127 h 136"/>
                  <a:gd name="T10" fmla="*/ 49 w 127"/>
                  <a:gd name="T11" fmla="*/ 128 h 136"/>
                  <a:gd name="T12" fmla="*/ 49 w 127"/>
                  <a:gd name="T13" fmla="*/ 135 h 136"/>
                  <a:gd name="T14" fmla="*/ 1 w 127"/>
                  <a:gd name="T15" fmla="*/ 135 h 136"/>
                  <a:gd name="T16" fmla="*/ 0 w 127"/>
                  <a:gd name="T17" fmla="*/ 132 h 136"/>
                  <a:gd name="T18" fmla="*/ 0 w 127"/>
                  <a:gd name="T19" fmla="*/ 128 h 136"/>
                  <a:gd name="T20" fmla="*/ 9 w 127"/>
                  <a:gd name="T21" fmla="*/ 127 h 136"/>
                  <a:gd name="T22" fmla="*/ 16 w 127"/>
                  <a:gd name="T23" fmla="*/ 120 h 136"/>
                  <a:gd name="T24" fmla="*/ 17 w 127"/>
                  <a:gd name="T25" fmla="*/ 111 h 136"/>
                  <a:gd name="T26" fmla="*/ 17 w 127"/>
                  <a:gd name="T27" fmla="*/ 22 h 136"/>
                  <a:gd name="T28" fmla="*/ 16 w 127"/>
                  <a:gd name="T29" fmla="*/ 15 h 136"/>
                  <a:gd name="T30" fmla="*/ 9 w 127"/>
                  <a:gd name="T31" fmla="*/ 9 h 136"/>
                  <a:gd name="T32" fmla="*/ 0 w 127"/>
                  <a:gd name="T33" fmla="*/ 8 h 136"/>
                  <a:gd name="T34" fmla="*/ 0 w 127"/>
                  <a:gd name="T35" fmla="*/ 1 h 136"/>
                  <a:gd name="T36" fmla="*/ 4 w 127"/>
                  <a:gd name="T37" fmla="*/ 0 h 136"/>
                  <a:gd name="T38" fmla="*/ 71 w 127"/>
                  <a:gd name="T39" fmla="*/ 0 h 136"/>
                  <a:gd name="T40" fmla="*/ 94 w 127"/>
                  <a:gd name="T41" fmla="*/ 4 h 136"/>
                  <a:gd name="T42" fmla="*/ 116 w 127"/>
                  <a:gd name="T43" fmla="*/ 32 h 136"/>
                  <a:gd name="T44" fmla="*/ 97 w 127"/>
                  <a:gd name="T45" fmla="*/ 66 h 136"/>
                  <a:gd name="T46" fmla="*/ 80 w 127"/>
                  <a:gd name="T47" fmla="*/ 70 h 136"/>
                  <a:gd name="T48" fmla="*/ 71 w 127"/>
                  <a:gd name="T49" fmla="*/ 71 h 136"/>
                  <a:gd name="T50" fmla="*/ 73 w 127"/>
                  <a:gd name="T51" fmla="*/ 75 h 136"/>
                  <a:gd name="T52" fmla="*/ 104 w 127"/>
                  <a:gd name="T53" fmla="*/ 114 h 136"/>
                  <a:gd name="T54" fmla="*/ 105 w 127"/>
                  <a:gd name="T55" fmla="*/ 116 h 136"/>
                  <a:gd name="T56" fmla="*/ 127 w 127"/>
                  <a:gd name="T57" fmla="*/ 128 h 136"/>
                  <a:gd name="T58" fmla="*/ 127 w 127"/>
                  <a:gd name="T59" fmla="*/ 135 h 136"/>
                  <a:gd name="T60" fmla="*/ 116 w 127"/>
                  <a:gd name="T61" fmla="*/ 135 h 136"/>
                  <a:gd name="T62" fmla="*/ 102 w 127"/>
                  <a:gd name="T63" fmla="*/ 136 h 136"/>
                  <a:gd name="T64" fmla="*/ 96 w 127"/>
                  <a:gd name="T65" fmla="*/ 132 h 136"/>
                  <a:gd name="T66" fmla="*/ 59 w 127"/>
                  <a:gd name="T67" fmla="*/ 82 h 136"/>
                  <a:gd name="T68" fmla="*/ 52 w 127"/>
                  <a:gd name="T69" fmla="*/ 73 h 136"/>
                  <a:gd name="T70" fmla="*/ 49 w 127"/>
                  <a:gd name="T71" fmla="*/ 71 h 136"/>
                  <a:gd name="T72" fmla="*/ 34 w 127"/>
                  <a:gd name="T73" fmla="*/ 71 h 136"/>
                  <a:gd name="T74" fmla="*/ 34 w 127"/>
                  <a:gd name="T75" fmla="*/ 61 h 136"/>
                  <a:gd name="T76" fmla="*/ 36 w 127"/>
                  <a:gd name="T77" fmla="*/ 62 h 136"/>
                  <a:gd name="T78" fmla="*/ 66 w 127"/>
                  <a:gd name="T79" fmla="*/ 62 h 136"/>
                  <a:gd name="T80" fmla="*/ 82 w 127"/>
                  <a:gd name="T81" fmla="*/ 59 h 136"/>
                  <a:gd name="T82" fmla="*/ 96 w 127"/>
                  <a:gd name="T83" fmla="*/ 44 h 136"/>
                  <a:gd name="T84" fmla="*/ 96 w 127"/>
                  <a:gd name="T85" fmla="*/ 29 h 136"/>
                  <a:gd name="T86" fmla="*/ 81 w 127"/>
                  <a:gd name="T87" fmla="*/ 12 h 136"/>
                  <a:gd name="T88" fmla="*/ 70 w 127"/>
                  <a:gd name="T89" fmla="*/ 11 h 136"/>
                  <a:gd name="T90" fmla="*/ 37 w 127"/>
                  <a:gd name="T91" fmla="*/ 11 h 136"/>
                  <a:gd name="T92" fmla="*/ 34 w 127"/>
                  <a:gd name="T93" fmla="*/ 11 h 136"/>
                  <a:gd name="T94" fmla="*/ 34 w 127"/>
                  <a:gd name="T95" fmla="*/ 61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127" h="136">
                    <a:moveTo>
                      <a:pt x="34" y="71"/>
                    </a:moveTo>
                    <a:cubicBezTo>
                      <a:pt x="34" y="75"/>
                      <a:pt x="34" y="78"/>
                      <a:pt x="34" y="81"/>
                    </a:cubicBezTo>
                    <a:cubicBezTo>
                      <a:pt x="34" y="92"/>
                      <a:pt x="34" y="103"/>
                      <a:pt x="34" y="114"/>
                    </a:cubicBezTo>
                    <a:cubicBezTo>
                      <a:pt x="34" y="117"/>
                      <a:pt x="34" y="119"/>
                      <a:pt x="35" y="122"/>
                    </a:cubicBezTo>
                    <a:cubicBezTo>
                      <a:pt x="35" y="125"/>
                      <a:pt x="37" y="127"/>
                      <a:pt x="40" y="127"/>
                    </a:cubicBezTo>
                    <a:cubicBezTo>
                      <a:pt x="43" y="127"/>
                      <a:pt x="46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7" y="135"/>
                      <a:pt x="1" y="135"/>
                    </a:cubicBezTo>
                    <a:cubicBezTo>
                      <a:pt x="0" y="134"/>
                      <a:pt x="0" y="133"/>
                      <a:pt x="0" y="132"/>
                    </a:cubicBezTo>
                    <a:cubicBezTo>
                      <a:pt x="0" y="131"/>
                      <a:pt x="0" y="130"/>
                      <a:pt x="0" y="128"/>
                    </a:cubicBezTo>
                    <a:cubicBezTo>
                      <a:pt x="3" y="128"/>
                      <a:pt x="6" y="128"/>
                      <a:pt x="9" y="127"/>
                    </a:cubicBezTo>
                    <a:cubicBezTo>
                      <a:pt x="14" y="126"/>
                      <a:pt x="15" y="125"/>
                      <a:pt x="16" y="120"/>
                    </a:cubicBezTo>
                    <a:cubicBezTo>
                      <a:pt x="16" y="117"/>
                      <a:pt x="17" y="114"/>
                      <a:pt x="17" y="111"/>
                    </a:cubicBezTo>
                    <a:cubicBezTo>
                      <a:pt x="17" y="81"/>
                      <a:pt x="17" y="52"/>
                      <a:pt x="17" y="22"/>
                    </a:cubicBezTo>
                    <a:cubicBezTo>
                      <a:pt x="17" y="20"/>
                      <a:pt x="16" y="17"/>
                      <a:pt x="16" y="15"/>
                    </a:cubicBezTo>
                    <a:cubicBezTo>
                      <a:pt x="15" y="11"/>
                      <a:pt x="13" y="9"/>
                      <a:pt x="9" y="9"/>
                    </a:cubicBezTo>
                    <a:cubicBezTo>
                      <a:pt x="6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2" y="1"/>
                      <a:pt x="3" y="0"/>
                      <a:pt x="4" y="0"/>
                    </a:cubicBezTo>
                    <a:cubicBezTo>
                      <a:pt x="26" y="0"/>
                      <a:pt x="49" y="0"/>
                      <a:pt x="71" y="0"/>
                    </a:cubicBezTo>
                    <a:cubicBezTo>
                      <a:pt x="79" y="0"/>
                      <a:pt x="86" y="1"/>
                      <a:pt x="94" y="4"/>
                    </a:cubicBezTo>
                    <a:cubicBezTo>
                      <a:pt x="108" y="9"/>
                      <a:pt x="115" y="18"/>
                      <a:pt x="116" y="32"/>
                    </a:cubicBezTo>
                    <a:cubicBezTo>
                      <a:pt x="117" y="48"/>
                      <a:pt x="110" y="60"/>
                      <a:pt x="97" y="66"/>
                    </a:cubicBezTo>
                    <a:cubicBezTo>
                      <a:pt x="91" y="68"/>
                      <a:pt x="86" y="70"/>
                      <a:pt x="80" y="70"/>
                    </a:cubicBezTo>
                    <a:cubicBezTo>
                      <a:pt x="77" y="70"/>
                      <a:pt x="74" y="71"/>
                      <a:pt x="71" y="71"/>
                    </a:cubicBezTo>
                    <a:cubicBezTo>
                      <a:pt x="72" y="73"/>
                      <a:pt x="73" y="74"/>
                      <a:pt x="73" y="75"/>
                    </a:cubicBezTo>
                    <a:cubicBezTo>
                      <a:pt x="84" y="88"/>
                      <a:pt x="94" y="101"/>
                      <a:pt x="104" y="114"/>
                    </a:cubicBezTo>
                    <a:cubicBezTo>
                      <a:pt x="105" y="115"/>
                      <a:pt x="105" y="115"/>
                      <a:pt x="105" y="116"/>
                    </a:cubicBezTo>
                    <a:cubicBezTo>
                      <a:pt x="111" y="122"/>
                      <a:pt x="117" y="128"/>
                      <a:pt x="127" y="128"/>
                    </a:cubicBezTo>
                    <a:cubicBezTo>
                      <a:pt x="127" y="130"/>
                      <a:pt x="127" y="133"/>
                      <a:pt x="127" y="135"/>
                    </a:cubicBezTo>
                    <a:cubicBezTo>
                      <a:pt x="124" y="135"/>
                      <a:pt x="120" y="135"/>
                      <a:pt x="116" y="135"/>
                    </a:cubicBezTo>
                    <a:cubicBezTo>
                      <a:pt x="111" y="135"/>
                      <a:pt x="107" y="135"/>
                      <a:pt x="102" y="136"/>
                    </a:cubicBezTo>
                    <a:cubicBezTo>
                      <a:pt x="99" y="136"/>
                      <a:pt x="97" y="134"/>
                      <a:pt x="96" y="132"/>
                    </a:cubicBezTo>
                    <a:cubicBezTo>
                      <a:pt x="83" y="115"/>
                      <a:pt x="71" y="99"/>
                      <a:pt x="59" y="82"/>
                    </a:cubicBezTo>
                    <a:cubicBezTo>
                      <a:pt x="57" y="79"/>
                      <a:pt x="54" y="76"/>
                      <a:pt x="52" y="73"/>
                    </a:cubicBezTo>
                    <a:cubicBezTo>
                      <a:pt x="51" y="72"/>
                      <a:pt x="50" y="71"/>
                      <a:pt x="49" y="71"/>
                    </a:cubicBezTo>
                    <a:cubicBezTo>
                      <a:pt x="44" y="71"/>
                      <a:pt x="39" y="71"/>
                      <a:pt x="34" y="71"/>
                    </a:cubicBezTo>
                    <a:close/>
                    <a:moveTo>
                      <a:pt x="34" y="61"/>
                    </a:moveTo>
                    <a:cubicBezTo>
                      <a:pt x="35" y="62"/>
                      <a:pt x="36" y="62"/>
                      <a:pt x="36" y="62"/>
                    </a:cubicBezTo>
                    <a:cubicBezTo>
                      <a:pt x="46" y="62"/>
                      <a:pt x="56" y="62"/>
                      <a:pt x="66" y="62"/>
                    </a:cubicBezTo>
                    <a:cubicBezTo>
                      <a:pt x="72" y="61"/>
                      <a:pt x="77" y="60"/>
                      <a:pt x="82" y="59"/>
                    </a:cubicBezTo>
                    <a:cubicBezTo>
                      <a:pt x="90" y="56"/>
                      <a:pt x="94" y="51"/>
                      <a:pt x="96" y="44"/>
                    </a:cubicBezTo>
                    <a:cubicBezTo>
                      <a:pt x="96" y="39"/>
                      <a:pt x="97" y="34"/>
                      <a:pt x="96" y="29"/>
                    </a:cubicBezTo>
                    <a:cubicBezTo>
                      <a:pt x="95" y="20"/>
                      <a:pt x="90" y="15"/>
                      <a:pt x="81" y="12"/>
                    </a:cubicBezTo>
                    <a:cubicBezTo>
                      <a:pt x="77" y="11"/>
                      <a:pt x="74" y="11"/>
                      <a:pt x="70" y="11"/>
                    </a:cubicBezTo>
                    <a:cubicBezTo>
                      <a:pt x="59" y="10"/>
                      <a:pt x="48" y="11"/>
                      <a:pt x="37" y="11"/>
                    </a:cubicBezTo>
                    <a:cubicBezTo>
                      <a:pt x="36" y="11"/>
                      <a:pt x="35" y="11"/>
                      <a:pt x="34" y="11"/>
                    </a:cubicBezTo>
                    <a:cubicBezTo>
                      <a:pt x="34" y="28"/>
                      <a:pt x="34" y="44"/>
                      <a:pt x="34" y="6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4" name="Freeform 18">
                <a:extLst>
                  <a:ext uri="{FF2B5EF4-FFF2-40B4-BE49-F238E27FC236}">
                    <a16:creationId xmlns:a16="http://schemas.microsoft.com/office/drawing/2014/main" id="{958EFADE-ADE5-495A-A57C-70E8B1E400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3898" y="3887973"/>
                <a:ext cx="362030" cy="384457"/>
              </a:xfrm>
              <a:custGeom>
                <a:avLst/>
                <a:gdLst>
                  <a:gd name="T0" fmla="*/ 50 w 127"/>
                  <a:gd name="T1" fmla="*/ 70 h 135"/>
                  <a:gd name="T2" fmla="*/ 34 w 127"/>
                  <a:gd name="T3" fmla="*/ 87 h 135"/>
                  <a:gd name="T4" fmla="*/ 33 w 127"/>
                  <a:gd name="T5" fmla="*/ 90 h 135"/>
                  <a:gd name="T6" fmla="*/ 33 w 127"/>
                  <a:gd name="T7" fmla="*/ 116 h 135"/>
                  <a:gd name="T8" fmla="*/ 34 w 127"/>
                  <a:gd name="T9" fmla="*/ 120 h 135"/>
                  <a:gd name="T10" fmla="*/ 41 w 127"/>
                  <a:gd name="T11" fmla="*/ 127 h 135"/>
                  <a:gd name="T12" fmla="*/ 49 w 127"/>
                  <a:gd name="T13" fmla="*/ 128 h 135"/>
                  <a:gd name="T14" fmla="*/ 49 w 127"/>
                  <a:gd name="T15" fmla="*/ 135 h 135"/>
                  <a:gd name="T16" fmla="*/ 0 w 127"/>
                  <a:gd name="T17" fmla="*/ 135 h 135"/>
                  <a:gd name="T18" fmla="*/ 0 w 127"/>
                  <a:gd name="T19" fmla="*/ 128 h 135"/>
                  <a:gd name="T20" fmla="*/ 7 w 127"/>
                  <a:gd name="T21" fmla="*/ 128 h 135"/>
                  <a:gd name="T22" fmla="*/ 16 w 127"/>
                  <a:gd name="T23" fmla="*/ 118 h 135"/>
                  <a:gd name="T24" fmla="*/ 16 w 127"/>
                  <a:gd name="T25" fmla="*/ 111 h 135"/>
                  <a:gd name="T26" fmla="*/ 16 w 127"/>
                  <a:gd name="T27" fmla="*/ 24 h 135"/>
                  <a:gd name="T28" fmla="*/ 16 w 127"/>
                  <a:gd name="T29" fmla="*/ 16 h 135"/>
                  <a:gd name="T30" fmla="*/ 8 w 127"/>
                  <a:gd name="T31" fmla="*/ 9 h 135"/>
                  <a:gd name="T32" fmla="*/ 0 w 127"/>
                  <a:gd name="T33" fmla="*/ 8 h 135"/>
                  <a:gd name="T34" fmla="*/ 0 w 127"/>
                  <a:gd name="T35" fmla="*/ 1 h 135"/>
                  <a:gd name="T36" fmla="*/ 49 w 127"/>
                  <a:gd name="T37" fmla="*/ 1 h 135"/>
                  <a:gd name="T38" fmla="*/ 50 w 127"/>
                  <a:gd name="T39" fmla="*/ 8 h 135"/>
                  <a:gd name="T40" fmla="*/ 41 w 127"/>
                  <a:gd name="T41" fmla="*/ 9 h 135"/>
                  <a:gd name="T42" fmla="*/ 34 w 127"/>
                  <a:gd name="T43" fmla="*/ 16 h 135"/>
                  <a:gd name="T44" fmla="*/ 33 w 127"/>
                  <a:gd name="T45" fmla="*/ 23 h 135"/>
                  <a:gd name="T46" fmla="*/ 33 w 127"/>
                  <a:gd name="T47" fmla="*/ 70 h 135"/>
                  <a:gd name="T48" fmla="*/ 33 w 127"/>
                  <a:gd name="T49" fmla="*/ 73 h 135"/>
                  <a:gd name="T50" fmla="*/ 36 w 127"/>
                  <a:gd name="T51" fmla="*/ 71 h 135"/>
                  <a:gd name="T52" fmla="*/ 83 w 127"/>
                  <a:gd name="T53" fmla="*/ 19 h 135"/>
                  <a:gd name="T54" fmla="*/ 86 w 127"/>
                  <a:gd name="T55" fmla="*/ 14 h 135"/>
                  <a:gd name="T56" fmla="*/ 84 w 127"/>
                  <a:gd name="T57" fmla="*/ 9 h 135"/>
                  <a:gd name="T58" fmla="*/ 76 w 127"/>
                  <a:gd name="T59" fmla="*/ 8 h 135"/>
                  <a:gd name="T60" fmla="*/ 76 w 127"/>
                  <a:gd name="T61" fmla="*/ 1 h 135"/>
                  <a:gd name="T62" fmla="*/ 122 w 127"/>
                  <a:gd name="T63" fmla="*/ 1 h 135"/>
                  <a:gd name="T64" fmla="*/ 122 w 127"/>
                  <a:gd name="T65" fmla="*/ 8 h 135"/>
                  <a:gd name="T66" fmla="*/ 118 w 127"/>
                  <a:gd name="T67" fmla="*/ 8 h 135"/>
                  <a:gd name="T68" fmla="*/ 99 w 127"/>
                  <a:gd name="T69" fmla="*/ 18 h 135"/>
                  <a:gd name="T70" fmla="*/ 77 w 127"/>
                  <a:gd name="T71" fmla="*/ 41 h 135"/>
                  <a:gd name="T72" fmla="*/ 62 w 127"/>
                  <a:gd name="T73" fmla="*/ 57 h 135"/>
                  <a:gd name="T74" fmla="*/ 64 w 127"/>
                  <a:gd name="T75" fmla="*/ 61 h 135"/>
                  <a:gd name="T76" fmla="*/ 102 w 127"/>
                  <a:gd name="T77" fmla="*/ 113 h 135"/>
                  <a:gd name="T78" fmla="*/ 108 w 127"/>
                  <a:gd name="T79" fmla="*/ 120 h 135"/>
                  <a:gd name="T80" fmla="*/ 123 w 127"/>
                  <a:gd name="T81" fmla="*/ 127 h 135"/>
                  <a:gd name="T82" fmla="*/ 127 w 127"/>
                  <a:gd name="T83" fmla="*/ 128 h 135"/>
                  <a:gd name="T84" fmla="*/ 127 w 127"/>
                  <a:gd name="T85" fmla="*/ 135 h 135"/>
                  <a:gd name="T86" fmla="*/ 73 w 127"/>
                  <a:gd name="T87" fmla="*/ 135 h 135"/>
                  <a:gd name="T88" fmla="*/ 73 w 127"/>
                  <a:gd name="T89" fmla="*/ 128 h 135"/>
                  <a:gd name="T90" fmla="*/ 80 w 127"/>
                  <a:gd name="T91" fmla="*/ 127 h 135"/>
                  <a:gd name="T92" fmla="*/ 84 w 127"/>
                  <a:gd name="T93" fmla="*/ 120 h 135"/>
                  <a:gd name="T94" fmla="*/ 82 w 127"/>
                  <a:gd name="T95" fmla="*/ 115 h 135"/>
                  <a:gd name="T96" fmla="*/ 51 w 127"/>
                  <a:gd name="T97" fmla="*/ 72 h 135"/>
                  <a:gd name="T98" fmla="*/ 50 w 127"/>
                  <a:gd name="T99" fmla="*/ 70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7" h="135">
                    <a:moveTo>
                      <a:pt x="50" y="70"/>
                    </a:moveTo>
                    <a:cubicBezTo>
                      <a:pt x="44" y="76"/>
                      <a:pt x="39" y="81"/>
                      <a:pt x="34" y="87"/>
                    </a:cubicBezTo>
                    <a:cubicBezTo>
                      <a:pt x="33" y="88"/>
                      <a:pt x="33" y="89"/>
                      <a:pt x="33" y="90"/>
                    </a:cubicBezTo>
                    <a:cubicBezTo>
                      <a:pt x="33" y="99"/>
                      <a:pt x="33" y="107"/>
                      <a:pt x="33" y="116"/>
                    </a:cubicBezTo>
                    <a:cubicBezTo>
                      <a:pt x="33" y="117"/>
                      <a:pt x="33" y="118"/>
                      <a:pt x="34" y="120"/>
                    </a:cubicBezTo>
                    <a:cubicBezTo>
                      <a:pt x="35" y="125"/>
                      <a:pt x="36" y="126"/>
                      <a:pt x="41" y="127"/>
                    </a:cubicBezTo>
                    <a:cubicBezTo>
                      <a:pt x="44" y="127"/>
                      <a:pt x="46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7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2" y="128"/>
                      <a:pt x="5" y="128"/>
                      <a:pt x="7" y="128"/>
                    </a:cubicBezTo>
                    <a:cubicBezTo>
                      <a:pt x="14" y="127"/>
                      <a:pt x="16" y="125"/>
                      <a:pt x="16" y="118"/>
                    </a:cubicBezTo>
                    <a:cubicBezTo>
                      <a:pt x="16" y="115"/>
                      <a:pt x="16" y="113"/>
                      <a:pt x="16" y="111"/>
                    </a:cubicBezTo>
                    <a:cubicBezTo>
                      <a:pt x="16" y="82"/>
                      <a:pt x="16" y="53"/>
                      <a:pt x="16" y="24"/>
                    </a:cubicBezTo>
                    <a:cubicBezTo>
                      <a:pt x="16" y="21"/>
                      <a:pt x="16" y="18"/>
                      <a:pt x="16" y="16"/>
                    </a:cubicBezTo>
                    <a:cubicBezTo>
                      <a:pt x="15" y="11"/>
                      <a:pt x="13" y="9"/>
                      <a:pt x="8" y="9"/>
                    </a:cubicBezTo>
                    <a:cubicBezTo>
                      <a:pt x="5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4" y="0"/>
                      <a:pt x="40" y="0"/>
                      <a:pt x="49" y="1"/>
                    </a:cubicBezTo>
                    <a:cubicBezTo>
                      <a:pt x="49" y="3"/>
                      <a:pt x="50" y="5"/>
                      <a:pt x="50" y="8"/>
                    </a:cubicBezTo>
                    <a:cubicBezTo>
                      <a:pt x="47" y="8"/>
                      <a:pt x="44" y="8"/>
                      <a:pt x="41" y="9"/>
                    </a:cubicBezTo>
                    <a:cubicBezTo>
                      <a:pt x="37" y="9"/>
                      <a:pt x="34" y="11"/>
                      <a:pt x="34" y="16"/>
                    </a:cubicBezTo>
                    <a:cubicBezTo>
                      <a:pt x="33" y="18"/>
                      <a:pt x="33" y="20"/>
                      <a:pt x="33" y="23"/>
                    </a:cubicBezTo>
                    <a:cubicBezTo>
                      <a:pt x="33" y="39"/>
                      <a:pt x="33" y="54"/>
                      <a:pt x="33" y="70"/>
                    </a:cubicBezTo>
                    <a:cubicBezTo>
                      <a:pt x="33" y="71"/>
                      <a:pt x="33" y="72"/>
                      <a:pt x="33" y="73"/>
                    </a:cubicBezTo>
                    <a:cubicBezTo>
                      <a:pt x="35" y="72"/>
                      <a:pt x="36" y="72"/>
                      <a:pt x="36" y="71"/>
                    </a:cubicBezTo>
                    <a:cubicBezTo>
                      <a:pt x="52" y="54"/>
                      <a:pt x="67" y="37"/>
                      <a:pt x="83" y="19"/>
                    </a:cubicBezTo>
                    <a:cubicBezTo>
                      <a:pt x="84" y="18"/>
                      <a:pt x="85" y="16"/>
                      <a:pt x="86" y="14"/>
                    </a:cubicBezTo>
                    <a:cubicBezTo>
                      <a:pt x="88" y="12"/>
                      <a:pt x="87" y="10"/>
                      <a:pt x="84" y="9"/>
                    </a:cubicBezTo>
                    <a:cubicBezTo>
                      <a:pt x="81" y="8"/>
                      <a:pt x="79" y="8"/>
                      <a:pt x="76" y="8"/>
                    </a:cubicBezTo>
                    <a:cubicBezTo>
                      <a:pt x="76" y="5"/>
                      <a:pt x="76" y="3"/>
                      <a:pt x="76" y="1"/>
                    </a:cubicBezTo>
                    <a:cubicBezTo>
                      <a:pt x="79" y="0"/>
                      <a:pt x="114" y="0"/>
                      <a:pt x="122" y="1"/>
                    </a:cubicBezTo>
                    <a:cubicBezTo>
                      <a:pt x="122" y="3"/>
                      <a:pt x="122" y="5"/>
                      <a:pt x="122" y="8"/>
                    </a:cubicBezTo>
                    <a:cubicBezTo>
                      <a:pt x="121" y="8"/>
                      <a:pt x="120" y="8"/>
                      <a:pt x="118" y="8"/>
                    </a:cubicBezTo>
                    <a:cubicBezTo>
                      <a:pt x="111" y="9"/>
                      <a:pt x="104" y="12"/>
                      <a:pt x="99" y="18"/>
                    </a:cubicBezTo>
                    <a:cubicBezTo>
                      <a:pt x="92" y="25"/>
                      <a:pt x="85" y="33"/>
                      <a:pt x="77" y="41"/>
                    </a:cubicBezTo>
                    <a:cubicBezTo>
                      <a:pt x="72" y="46"/>
                      <a:pt x="67" y="52"/>
                      <a:pt x="62" y="57"/>
                    </a:cubicBezTo>
                    <a:cubicBezTo>
                      <a:pt x="63" y="58"/>
                      <a:pt x="64" y="59"/>
                      <a:pt x="64" y="61"/>
                    </a:cubicBezTo>
                    <a:cubicBezTo>
                      <a:pt x="77" y="78"/>
                      <a:pt x="90" y="95"/>
                      <a:pt x="102" y="113"/>
                    </a:cubicBezTo>
                    <a:cubicBezTo>
                      <a:pt x="104" y="115"/>
                      <a:pt x="106" y="118"/>
                      <a:pt x="108" y="120"/>
                    </a:cubicBezTo>
                    <a:cubicBezTo>
                      <a:pt x="112" y="124"/>
                      <a:pt x="117" y="127"/>
                      <a:pt x="123" y="127"/>
                    </a:cubicBezTo>
                    <a:cubicBezTo>
                      <a:pt x="124" y="128"/>
                      <a:pt x="125" y="128"/>
                      <a:pt x="127" y="128"/>
                    </a:cubicBezTo>
                    <a:cubicBezTo>
                      <a:pt x="127" y="130"/>
                      <a:pt x="127" y="133"/>
                      <a:pt x="127" y="135"/>
                    </a:cubicBezTo>
                    <a:cubicBezTo>
                      <a:pt x="109" y="135"/>
                      <a:pt x="91" y="135"/>
                      <a:pt x="73" y="135"/>
                    </a:cubicBezTo>
                    <a:cubicBezTo>
                      <a:pt x="73" y="133"/>
                      <a:pt x="73" y="131"/>
                      <a:pt x="73" y="128"/>
                    </a:cubicBezTo>
                    <a:cubicBezTo>
                      <a:pt x="75" y="128"/>
                      <a:pt x="78" y="128"/>
                      <a:pt x="80" y="127"/>
                    </a:cubicBezTo>
                    <a:cubicBezTo>
                      <a:pt x="85" y="127"/>
                      <a:pt x="86" y="125"/>
                      <a:pt x="84" y="120"/>
                    </a:cubicBezTo>
                    <a:cubicBezTo>
                      <a:pt x="84" y="118"/>
                      <a:pt x="83" y="117"/>
                      <a:pt x="82" y="115"/>
                    </a:cubicBezTo>
                    <a:cubicBezTo>
                      <a:pt x="72" y="101"/>
                      <a:pt x="61" y="86"/>
                      <a:pt x="51" y="72"/>
                    </a:cubicBezTo>
                    <a:cubicBezTo>
                      <a:pt x="51" y="71"/>
                      <a:pt x="50" y="71"/>
                      <a:pt x="50" y="7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5" name="Freeform 19">
                <a:extLst>
                  <a:ext uri="{FF2B5EF4-FFF2-40B4-BE49-F238E27FC236}">
                    <a16:creationId xmlns:a16="http://schemas.microsoft.com/office/drawing/2014/main" id="{429459E1-C3E4-43F6-9B10-D6154C474D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78607" y="3887973"/>
                <a:ext cx="358826" cy="384457"/>
              </a:xfrm>
              <a:custGeom>
                <a:avLst/>
                <a:gdLst>
                  <a:gd name="T0" fmla="*/ 28 w 126"/>
                  <a:gd name="T1" fmla="*/ 16 h 135"/>
                  <a:gd name="T2" fmla="*/ 28 w 126"/>
                  <a:gd name="T3" fmla="*/ 20 h 135"/>
                  <a:gd name="T4" fmla="*/ 28 w 126"/>
                  <a:gd name="T5" fmla="*/ 109 h 135"/>
                  <a:gd name="T6" fmla="*/ 28 w 126"/>
                  <a:gd name="T7" fmla="*/ 119 h 135"/>
                  <a:gd name="T8" fmla="*/ 37 w 126"/>
                  <a:gd name="T9" fmla="*/ 127 h 135"/>
                  <a:gd name="T10" fmla="*/ 44 w 126"/>
                  <a:gd name="T11" fmla="*/ 128 h 135"/>
                  <a:gd name="T12" fmla="*/ 44 w 126"/>
                  <a:gd name="T13" fmla="*/ 135 h 135"/>
                  <a:gd name="T14" fmla="*/ 0 w 126"/>
                  <a:gd name="T15" fmla="*/ 135 h 135"/>
                  <a:gd name="T16" fmla="*/ 0 w 126"/>
                  <a:gd name="T17" fmla="*/ 128 h 135"/>
                  <a:gd name="T18" fmla="*/ 8 w 126"/>
                  <a:gd name="T19" fmla="*/ 127 h 135"/>
                  <a:gd name="T20" fmla="*/ 16 w 126"/>
                  <a:gd name="T21" fmla="*/ 120 h 135"/>
                  <a:gd name="T22" fmla="*/ 16 w 126"/>
                  <a:gd name="T23" fmla="*/ 113 h 135"/>
                  <a:gd name="T24" fmla="*/ 16 w 126"/>
                  <a:gd name="T25" fmla="*/ 19 h 135"/>
                  <a:gd name="T26" fmla="*/ 16 w 126"/>
                  <a:gd name="T27" fmla="*/ 15 h 135"/>
                  <a:gd name="T28" fmla="*/ 9 w 126"/>
                  <a:gd name="T29" fmla="*/ 9 h 135"/>
                  <a:gd name="T30" fmla="*/ 5 w 126"/>
                  <a:gd name="T31" fmla="*/ 8 h 135"/>
                  <a:gd name="T32" fmla="*/ 1 w 126"/>
                  <a:gd name="T33" fmla="*/ 8 h 135"/>
                  <a:gd name="T34" fmla="*/ 1 w 126"/>
                  <a:gd name="T35" fmla="*/ 1 h 135"/>
                  <a:gd name="T36" fmla="*/ 40 w 126"/>
                  <a:gd name="T37" fmla="*/ 1 h 135"/>
                  <a:gd name="T38" fmla="*/ 98 w 126"/>
                  <a:gd name="T39" fmla="*/ 100 h 135"/>
                  <a:gd name="T40" fmla="*/ 99 w 126"/>
                  <a:gd name="T41" fmla="*/ 100 h 135"/>
                  <a:gd name="T42" fmla="*/ 99 w 126"/>
                  <a:gd name="T43" fmla="*/ 96 h 135"/>
                  <a:gd name="T44" fmla="*/ 99 w 126"/>
                  <a:gd name="T45" fmla="*/ 24 h 135"/>
                  <a:gd name="T46" fmla="*/ 98 w 126"/>
                  <a:gd name="T47" fmla="*/ 16 h 135"/>
                  <a:gd name="T48" fmla="*/ 90 w 126"/>
                  <a:gd name="T49" fmla="*/ 9 h 135"/>
                  <a:gd name="T50" fmla="*/ 83 w 126"/>
                  <a:gd name="T51" fmla="*/ 8 h 135"/>
                  <a:gd name="T52" fmla="*/ 83 w 126"/>
                  <a:gd name="T53" fmla="*/ 1 h 135"/>
                  <a:gd name="T54" fmla="*/ 126 w 126"/>
                  <a:gd name="T55" fmla="*/ 1 h 135"/>
                  <a:gd name="T56" fmla="*/ 126 w 126"/>
                  <a:gd name="T57" fmla="*/ 8 h 135"/>
                  <a:gd name="T58" fmla="*/ 119 w 126"/>
                  <a:gd name="T59" fmla="*/ 9 h 135"/>
                  <a:gd name="T60" fmla="*/ 111 w 126"/>
                  <a:gd name="T61" fmla="*/ 16 h 135"/>
                  <a:gd name="T62" fmla="*/ 110 w 126"/>
                  <a:gd name="T63" fmla="*/ 27 h 135"/>
                  <a:gd name="T64" fmla="*/ 110 w 126"/>
                  <a:gd name="T65" fmla="*/ 129 h 135"/>
                  <a:gd name="T66" fmla="*/ 110 w 126"/>
                  <a:gd name="T67" fmla="*/ 135 h 135"/>
                  <a:gd name="T68" fmla="*/ 99 w 126"/>
                  <a:gd name="T69" fmla="*/ 135 h 135"/>
                  <a:gd name="T70" fmla="*/ 29 w 126"/>
                  <a:gd name="T71" fmla="*/ 15 h 135"/>
                  <a:gd name="T72" fmla="*/ 28 w 126"/>
                  <a:gd name="T73" fmla="*/ 16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26" h="135">
                    <a:moveTo>
                      <a:pt x="28" y="16"/>
                    </a:moveTo>
                    <a:cubicBezTo>
                      <a:pt x="28" y="17"/>
                      <a:pt x="28" y="19"/>
                      <a:pt x="28" y="20"/>
                    </a:cubicBezTo>
                    <a:cubicBezTo>
                      <a:pt x="28" y="50"/>
                      <a:pt x="28" y="79"/>
                      <a:pt x="28" y="109"/>
                    </a:cubicBezTo>
                    <a:cubicBezTo>
                      <a:pt x="28" y="112"/>
                      <a:pt x="28" y="115"/>
                      <a:pt x="28" y="119"/>
                    </a:cubicBezTo>
                    <a:cubicBezTo>
                      <a:pt x="29" y="124"/>
                      <a:pt x="31" y="126"/>
                      <a:pt x="37" y="127"/>
                    </a:cubicBezTo>
                    <a:cubicBezTo>
                      <a:pt x="39" y="127"/>
                      <a:pt x="41" y="128"/>
                      <a:pt x="44" y="128"/>
                    </a:cubicBezTo>
                    <a:cubicBezTo>
                      <a:pt x="44" y="130"/>
                      <a:pt x="44" y="133"/>
                      <a:pt x="44" y="135"/>
                    </a:cubicBezTo>
                    <a:cubicBezTo>
                      <a:pt x="29" y="135"/>
                      <a:pt x="15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3" y="128"/>
                      <a:pt x="5" y="127"/>
                      <a:pt x="8" y="127"/>
                    </a:cubicBezTo>
                    <a:cubicBezTo>
                      <a:pt x="12" y="127"/>
                      <a:pt x="15" y="124"/>
                      <a:pt x="16" y="120"/>
                    </a:cubicBezTo>
                    <a:cubicBezTo>
                      <a:pt x="16" y="118"/>
                      <a:pt x="16" y="115"/>
                      <a:pt x="16" y="113"/>
                    </a:cubicBezTo>
                    <a:cubicBezTo>
                      <a:pt x="16" y="82"/>
                      <a:pt x="16" y="50"/>
                      <a:pt x="16" y="19"/>
                    </a:cubicBezTo>
                    <a:cubicBezTo>
                      <a:pt x="16" y="18"/>
                      <a:pt x="16" y="17"/>
                      <a:pt x="16" y="15"/>
                    </a:cubicBezTo>
                    <a:cubicBezTo>
                      <a:pt x="16" y="11"/>
                      <a:pt x="14" y="9"/>
                      <a:pt x="9" y="9"/>
                    </a:cubicBezTo>
                    <a:cubicBezTo>
                      <a:pt x="8" y="8"/>
                      <a:pt x="7" y="8"/>
                      <a:pt x="5" y="8"/>
                    </a:cubicBezTo>
                    <a:cubicBezTo>
                      <a:pt x="4" y="8"/>
                      <a:pt x="2" y="8"/>
                      <a:pt x="1" y="8"/>
                    </a:cubicBezTo>
                    <a:cubicBezTo>
                      <a:pt x="1" y="5"/>
                      <a:pt x="1" y="3"/>
                      <a:pt x="1" y="1"/>
                    </a:cubicBezTo>
                    <a:cubicBezTo>
                      <a:pt x="14" y="1"/>
                      <a:pt x="27" y="1"/>
                      <a:pt x="40" y="1"/>
                    </a:cubicBezTo>
                    <a:cubicBezTo>
                      <a:pt x="59" y="34"/>
                      <a:pt x="79" y="67"/>
                      <a:pt x="98" y="100"/>
                    </a:cubicBezTo>
                    <a:cubicBezTo>
                      <a:pt x="98" y="100"/>
                      <a:pt x="99" y="100"/>
                      <a:pt x="99" y="100"/>
                    </a:cubicBezTo>
                    <a:cubicBezTo>
                      <a:pt x="99" y="99"/>
                      <a:pt x="99" y="97"/>
                      <a:pt x="99" y="96"/>
                    </a:cubicBezTo>
                    <a:cubicBezTo>
                      <a:pt x="99" y="72"/>
                      <a:pt x="99" y="48"/>
                      <a:pt x="99" y="24"/>
                    </a:cubicBezTo>
                    <a:cubicBezTo>
                      <a:pt x="99" y="21"/>
                      <a:pt x="99" y="19"/>
                      <a:pt x="98" y="16"/>
                    </a:cubicBezTo>
                    <a:cubicBezTo>
                      <a:pt x="97" y="12"/>
                      <a:pt x="94" y="9"/>
                      <a:pt x="90" y="9"/>
                    </a:cubicBezTo>
                    <a:cubicBezTo>
                      <a:pt x="88" y="8"/>
                      <a:pt x="86" y="8"/>
                      <a:pt x="83" y="8"/>
                    </a:cubicBezTo>
                    <a:cubicBezTo>
                      <a:pt x="83" y="5"/>
                      <a:pt x="83" y="3"/>
                      <a:pt x="83" y="1"/>
                    </a:cubicBezTo>
                    <a:cubicBezTo>
                      <a:pt x="87" y="0"/>
                      <a:pt x="115" y="0"/>
                      <a:pt x="126" y="1"/>
                    </a:cubicBezTo>
                    <a:cubicBezTo>
                      <a:pt x="126" y="3"/>
                      <a:pt x="126" y="5"/>
                      <a:pt x="126" y="8"/>
                    </a:cubicBezTo>
                    <a:cubicBezTo>
                      <a:pt x="124" y="8"/>
                      <a:pt x="122" y="8"/>
                      <a:pt x="119" y="9"/>
                    </a:cubicBezTo>
                    <a:cubicBezTo>
                      <a:pt x="115" y="9"/>
                      <a:pt x="112" y="12"/>
                      <a:pt x="111" y="16"/>
                    </a:cubicBezTo>
                    <a:cubicBezTo>
                      <a:pt x="111" y="20"/>
                      <a:pt x="110" y="23"/>
                      <a:pt x="110" y="27"/>
                    </a:cubicBezTo>
                    <a:cubicBezTo>
                      <a:pt x="110" y="61"/>
                      <a:pt x="110" y="95"/>
                      <a:pt x="110" y="129"/>
                    </a:cubicBezTo>
                    <a:cubicBezTo>
                      <a:pt x="110" y="131"/>
                      <a:pt x="110" y="133"/>
                      <a:pt x="110" y="135"/>
                    </a:cubicBezTo>
                    <a:cubicBezTo>
                      <a:pt x="106" y="135"/>
                      <a:pt x="103" y="135"/>
                      <a:pt x="99" y="135"/>
                    </a:cubicBezTo>
                    <a:cubicBezTo>
                      <a:pt x="76" y="95"/>
                      <a:pt x="52" y="55"/>
                      <a:pt x="29" y="15"/>
                    </a:cubicBezTo>
                    <a:cubicBezTo>
                      <a:pt x="28" y="15"/>
                      <a:pt x="28" y="15"/>
                      <a:pt x="28" y="1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6" name="Freeform 20">
                <a:extLst>
                  <a:ext uri="{FF2B5EF4-FFF2-40B4-BE49-F238E27FC236}">
                    <a16:creationId xmlns:a16="http://schemas.microsoft.com/office/drawing/2014/main" id="{7B922557-A341-43A9-9BAA-8EC4B23F78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33341" y="3887973"/>
                <a:ext cx="352419" cy="384457"/>
              </a:xfrm>
              <a:custGeom>
                <a:avLst/>
                <a:gdLst>
                  <a:gd name="T0" fmla="*/ 0 w 124"/>
                  <a:gd name="T1" fmla="*/ 8 h 135"/>
                  <a:gd name="T2" fmla="*/ 0 w 124"/>
                  <a:gd name="T3" fmla="*/ 1 h 135"/>
                  <a:gd name="T4" fmla="*/ 105 w 124"/>
                  <a:gd name="T5" fmla="*/ 1 h 135"/>
                  <a:gd name="T6" fmla="*/ 117 w 124"/>
                  <a:gd name="T7" fmla="*/ 35 h 135"/>
                  <a:gd name="T8" fmla="*/ 110 w 124"/>
                  <a:gd name="T9" fmla="*/ 39 h 135"/>
                  <a:gd name="T10" fmla="*/ 107 w 124"/>
                  <a:gd name="T11" fmla="*/ 33 h 135"/>
                  <a:gd name="T12" fmla="*/ 78 w 124"/>
                  <a:gd name="T13" fmla="*/ 11 h 135"/>
                  <a:gd name="T14" fmla="*/ 34 w 124"/>
                  <a:gd name="T15" fmla="*/ 11 h 135"/>
                  <a:gd name="T16" fmla="*/ 34 w 124"/>
                  <a:gd name="T17" fmla="*/ 61 h 135"/>
                  <a:gd name="T18" fmla="*/ 55 w 124"/>
                  <a:gd name="T19" fmla="*/ 60 h 135"/>
                  <a:gd name="T20" fmla="*/ 69 w 124"/>
                  <a:gd name="T21" fmla="*/ 45 h 135"/>
                  <a:gd name="T22" fmla="*/ 70 w 124"/>
                  <a:gd name="T23" fmla="*/ 36 h 135"/>
                  <a:gd name="T24" fmla="*/ 78 w 124"/>
                  <a:gd name="T25" fmla="*/ 36 h 135"/>
                  <a:gd name="T26" fmla="*/ 78 w 124"/>
                  <a:gd name="T27" fmla="*/ 95 h 135"/>
                  <a:gd name="T28" fmla="*/ 74 w 124"/>
                  <a:gd name="T29" fmla="*/ 95 h 135"/>
                  <a:gd name="T30" fmla="*/ 70 w 124"/>
                  <a:gd name="T31" fmla="*/ 95 h 135"/>
                  <a:gd name="T32" fmla="*/ 70 w 124"/>
                  <a:gd name="T33" fmla="*/ 88 h 135"/>
                  <a:gd name="T34" fmla="*/ 68 w 124"/>
                  <a:gd name="T35" fmla="*/ 81 h 135"/>
                  <a:gd name="T36" fmla="*/ 58 w 124"/>
                  <a:gd name="T37" fmla="*/ 71 h 135"/>
                  <a:gd name="T38" fmla="*/ 34 w 124"/>
                  <a:gd name="T39" fmla="*/ 70 h 135"/>
                  <a:gd name="T40" fmla="*/ 33 w 124"/>
                  <a:gd name="T41" fmla="*/ 74 h 135"/>
                  <a:gd name="T42" fmla="*/ 33 w 124"/>
                  <a:gd name="T43" fmla="*/ 115 h 135"/>
                  <a:gd name="T44" fmla="*/ 43 w 124"/>
                  <a:gd name="T45" fmla="*/ 125 h 135"/>
                  <a:gd name="T46" fmla="*/ 69 w 124"/>
                  <a:gd name="T47" fmla="*/ 125 h 135"/>
                  <a:gd name="T48" fmla="*/ 112 w 124"/>
                  <a:gd name="T49" fmla="*/ 97 h 135"/>
                  <a:gd name="T50" fmla="*/ 115 w 124"/>
                  <a:gd name="T51" fmla="*/ 90 h 135"/>
                  <a:gd name="T52" fmla="*/ 124 w 124"/>
                  <a:gd name="T53" fmla="*/ 93 h 135"/>
                  <a:gd name="T54" fmla="*/ 109 w 124"/>
                  <a:gd name="T55" fmla="*/ 135 h 135"/>
                  <a:gd name="T56" fmla="*/ 0 w 124"/>
                  <a:gd name="T57" fmla="*/ 135 h 135"/>
                  <a:gd name="T58" fmla="*/ 0 w 124"/>
                  <a:gd name="T59" fmla="*/ 128 h 135"/>
                  <a:gd name="T60" fmla="*/ 8 w 124"/>
                  <a:gd name="T61" fmla="*/ 127 h 135"/>
                  <a:gd name="T62" fmla="*/ 15 w 124"/>
                  <a:gd name="T63" fmla="*/ 120 h 135"/>
                  <a:gd name="T64" fmla="*/ 16 w 124"/>
                  <a:gd name="T65" fmla="*/ 113 h 135"/>
                  <a:gd name="T66" fmla="*/ 16 w 124"/>
                  <a:gd name="T67" fmla="*/ 21 h 135"/>
                  <a:gd name="T68" fmla="*/ 16 w 124"/>
                  <a:gd name="T69" fmla="*/ 16 h 135"/>
                  <a:gd name="T70" fmla="*/ 8 w 124"/>
                  <a:gd name="T71" fmla="*/ 9 h 135"/>
                  <a:gd name="T72" fmla="*/ 4 w 124"/>
                  <a:gd name="T73" fmla="*/ 8 h 135"/>
                  <a:gd name="T74" fmla="*/ 0 w 124"/>
                  <a:gd name="T75" fmla="*/ 8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4" h="135">
                    <a:moveTo>
                      <a:pt x="0" y="8"/>
                    </a:moveTo>
                    <a:cubicBezTo>
                      <a:pt x="0" y="5"/>
                      <a:pt x="0" y="3"/>
                      <a:pt x="0" y="1"/>
                    </a:cubicBezTo>
                    <a:cubicBezTo>
                      <a:pt x="3" y="0"/>
                      <a:pt x="98" y="0"/>
                      <a:pt x="105" y="1"/>
                    </a:cubicBezTo>
                    <a:cubicBezTo>
                      <a:pt x="109" y="12"/>
                      <a:pt x="113" y="24"/>
                      <a:pt x="117" y="35"/>
                    </a:cubicBezTo>
                    <a:cubicBezTo>
                      <a:pt x="115" y="37"/>
                      <a:pt x="112" y="38"/>
                      <a:pt x="110" y="39"/>
                    </a:cubicBezTo>
                    <a:cubicBezTo>
                      <a:pt x="109" y="36"/>
                      <a:pt x="108" y="35"/>
                      <a:pt x="107" y="33"/>
                    </a:cubicBezTo>
                    <a:cubicBezTo>
                      <a:pt x="101" y="20"/>
                      <a:pt x="92" y="13"/>
                      <a:pt x="78" y="11"/>
                    </a:cubicBezTo>
                    <a:cubicBezTo>
                      <a:pt x="63" y="10"/>
                      <a:pt x="48" y="11"/>
                      <a:pt x="34" y="11"/>
                    </a:cubicBezTo>
                    <a:cubicBezTo>
                      <a:pt x="33" y="15"/>
                      <a:pt x="33" y="55"/>
                      <a:pt x="34" y="61"/>
                    </a:cubicBezTo>
                    <a:cubicBezTo>
                      <a:pt x="41" y="61"/>
                      <a:pt x="48" y="61"/>
                      <a:pt x="55" y="60"/>
                    </a:cubicBezTo>
                    <a:cubicBezTo>
                      <a:pt x="64" y="59"/>
                      <a:pt x="68" y="54"/>
                      <a:pt x="69" y="45"/>
                    </a:cubicBezTo>
                    <a:cubicBezTo>
                      <a:pt x="70" y="42"/>
                      <a:pt x="70" y="39"/>
                      <a:pt x="70" y="36"/>
                    </a:cubicBezTo>
                    <a:cubicBezTo>
                      <a:pt x="73" y="36"/>
                      <a:pt x="75" y="36"/>
                      <a:pt x="78" y="36"/>
                    </a:cubicBezTo>
                    <a:cubicBezTo>
                      <a:pt x="78" y="56"/>
                      <a:pt x="78" y="75"/>
                      <a:pt x="78" y="95"/>
                    </a:cubicBezTo>
                    <a:cubicBezTo>
                      <a:pt x="77" y="95"/>
                      <a:pt x="76" y="95"/>
                      <a:pt x="74" y="95"/>
                    </a:cubicBezTo>
                    <a:cubicBezTo>
                      <a:pt x="73" y="95"/>
                      <a:pt x="72" y="95"/>
                      <a:pt x="70" y="95"/>
                    </a:cubicBezTo>
                    <a:cubicBezTo>
                      <a:pt x="70" y="93"/>
                      <a:pt x="70" y="90"/>
                      <a:pt x="70" y="88"/>
                    </a:cubicBezTo>
                    <a:cubicBezTo>
                      <a:pt x="69" y="86"/>
                      <a:pt x="69" y="83"/>
                      <a:pt x="68" y="81"/>
                    </a:cubicBezTo>
                    <a:cubicBezTo>
                      <a:pt x="67" y="75"/>
                      <a:pt x="64" y="72"/>
                      <a:pt x="58" y="71"/>
                    </a:cubicBezTo>
                    <a:cubicBezTo>
                      <a:pt x="50" y="69"/>
                      <a:pt x="42" y="70"/>
                      <a:pt x="34" y="70"/>
                    </a:cubicBezTo>
                    <a:cubicBezTo>
                      <a:pt x="33" y="72"/>
                      <a:pt x="33" y="73"/>
                      <a:pt x="33" y="74"/>
                    </a:cubicBezTo>
                    <a:cubicBezTo>
                      <a:pt x="33" y="88"/>
                      <a:pt x="33" y="102"/>
                      <a:pt x="33" y="115"/>
                    </a:cubicBezTo>
                    <a:cubicBezTo>
                      <a:pt x="33" y="124"/>
                      <a:pt x="34" y="125"/>
                      <a:pt x="43" y="125"/>
                    </a:cubicBezTo>
                    <a:cubicBezTo>
                      <a:pt x="52" y="125"/>
                      <a:pt x="60" y="125"/>
                      <a:pt x="69" y="125"/>
                    </a:cubicBezTo>
                    <a:cubicBezTo>
                      <a:pt x="89" y="125"/>
                      <a:pt x="104" y="115"/>
                      <a:pt x="112" y="97"/>
                    </a:cubicBezTo>
                    <a:cubicBezTo>
                      <a:pt x="113" y="95"/>
                      <a:pt x="114" y="93"/>
                      <a:pt x="115" y="90"/>
                    </a:cubicBezTo>
                    <a:cubicBezTo>
                      <a:pt x="118" y="91"/>
                      <a:pt x="121" y="92"/>
                      <a:pt x="124" y="93"/>
                    </a:cubicBezTo>
                    <a:cubicBezTo>
                      <a:pt x="119" y="108"/>
                      <a:pt x="114" y="121"/>
                      <a:pt x="109" y="135"/>
                    </a:cubicBezTo>
                    <a:cubicBezTo>
                      <a:pt x="73" y="135"/>
                      <a:pt x="37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3" y="128"/>
                      <a:pt x="6" y="128"/>
                      <a:pt x="8" y="127"/>
                    </a:cubicBezTo>
                    <a:cubicBezTo>
                      <a:pt x="13" y="126"/>
                      <a:pt x="15" y="125"/>
                      <a:pt x="15" y="120"/>
                    </a:cubicBezTo>
                    <a:cubicBezTo>
                      <a:pt x="16" y="118"/>
                      <a:pt x="16" y="115"/>
                      <a:pt x="16" y="113"/>
                    </a:cubicBezTo>
                    <a:cubicBezTo>
                      <a:pt x="16" y="82"/>
                      <a:pt x="16" y="52"/>
                      <a:pt x="16" y="21"/>
                    </a:cubicBezTo>
                    <a:cubicBezTo>
                      <a:pt x="16" y="20"/>
                      <a:pt x="16" y="18"/>
                      <a:pt x="16" y="16"/>
                    </a:cubicBezTo>
                    <a:cubicBezTo>
                      <a:pt x="15" y="11"/>
                      <a:pt x="13" y="9"/>
                      <a:pt x="8" y="9"/>
                    </a:cubicBezTo>
                    <a:cubicBezTo>
                      <a:pt x="7" y="9"/>
                      <a:pt x="6" y="8"/>
                      <a:pt x="4" y="8"/>
                    </a:cubicBezTo>
                    <a:cubicBezTo>
                      <a:pt x="3" y="8"/>
                      <a:pt x="2" y="8"/>
                      <a:pt x="0" y="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7" name="Freeform 21">
                <a:extLst>
                  <a:ext uri="{FF2B5EF4-FFF2-40B4-BE49-F238E27FC236}">
                    <a16:creationId xmlns:a16="http://schemas.microsoft.com/office/drawing/2014/main" id="{F6552669-C119-45C7-8889-E15BAAB019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9441" y="3891177"/>
                <a:ext cx="352419" cy="381253"/>
              </a:xfrm>
              <a:custGeom>
                <a:avLst/>
                <a:gdLst>
                  <a:gd name="T0" fmla="*/ 33 w 123"/>
                  <a:gd name="T1" fmla="*/ 60 h 134"/>
                  <a:gd name="T2" fmla="*/ 55 w 123"/>
                  <a:gd name="T3" fmla="*/ 59 h 134"/>
                  <a:gd name="T4" fmla="*/ 68 w 123"/>
                  <a:gd name="T5" fmla="*/ 45 h 134"/>
                  <a:gd name="T6" fmla="*/ 70 w 123"/>
                  <a:gd name="T7" fmla="*/ 35 h 134"/>
                  <a:gd name="T8" fmla="*/ 77 w 123"/>
                  <a:gd name="T9" fmla="*/ 35 h 134"/>
                  <a:gd name="T10" fmla="*/ 77 w 123"/>
                  <a:gd name="T11" fmla="*/ 94 h 134"/>
                  <a:gd name="T12" fmla="*/ 75 w 123"/>
                  <a:gd name="T13" fmla="*/ 94 h 134"/>
                  <a:gd name="T14" fmla="*/ 70 w 123"/>
                  <a:gd name="T15" fmla="*/ 94 h 134"/>
                  <a:gd name="T16" fmla="*/ 69 w 123"/>
                  <a:gd name="T17" fmla="*/ 83 h 134"/>
                  <a:gd name="T18" fmla="*/ 54 w 123"/>
                  <a:gd name="T19" fmla="*/ 69 h 134"/>
                  <a:gd name="T20" fmla="*/ 33 w 123"/>
                  <a:gd name="T21" fmla="*/ 69 h 134"/>
                  <a:gd name="T22" fmla="*/ 33 w 123"/>
                  <a:gd name="T23" fmla="*/ 73 h 134"/>
                  <a:gd name="T24" fmla="*/ 33 w 123"/>
                  <a:gd name="T25" fmla="*/ 114 h 134"/>
                  <a:gd name="T26" fmla="*/ 43 w 123"/>
                  <a:gd name="T27" fmla="*/ 124 h 134"/>
                  <a:gd name="T28" fmla="*/ 68 w 123"/>
                  <a:gd name="T29" fmla="*/ 124 h 134"/>
                  <a:gd name="T30" fmla="*/ 112 w 123"/>
                  <a:gd name="T31" fmla="*/ 96 h 134"/>
                  <a:gd name="T32" fmla="*/ 115 w 123"/>
                  <a:gd name="T33" fmla="*/ 90 h 134"/>
                  <a:gd name="T34" fmla="*/ 115 w 123"/>
                  <a:gd name="T35" fmla="*/ 90 h 134"/>
                  <a:gd name="T36" fmla="*/ 123 w 123"/>
                  <a:gd name="T37" fmla="*/ 92 h 134"/>
                  <a:gd name="T38" fmla="*/ 109 w 123"/>
                  <a:gd name="T39" fmla="*/ 134 h 134"/>
                  <a:gd name="T40" fmla="*/ 0 w 123"/>
                  <a:gd name="T41" fmla="*/ 134 h 134"/>
                  <a:gd name="T42" fmla="*/ 0 w 123"/>
                  <a:gd name="T43" fmla="*/ 127 h 134"/>
                  <a:gd name="T44" fmla="*/ 8 w 123"/>
                  <a:gd name="T45" fmla="*/ 126 h 134"/>
                  <a:gd name="T46" fmla="*/ 15 w 123"/>
                  <a:gd name="T47" fmla="*/ 120 h 134"/>
                  <a:gd name="T48" fmla="*/ 16 w 123"/>
                  <a:gd name="T49" fmla="*/ 113 h 134"/>
                  <a:gd name="T50" fmla="*/ 16 w 123"/>
                  <a:gd name="T51" fmla="*/ 20 h 134"/>
                  <a:gd name="T52" fmla="*/ 5 w 123"/>
                  <a:gd name="T53" fmla="*/ 7 h 134"/>
                  <a:gd name="T54" fmla="*/ 0 w 123"/>
                  <a:gd name="T55" fmla="*/ 7 h 134"/>
                  <a:gd name="T56" fmla="*/ 0 w 123"/>
                  <a:gd name="T57" fmla="*/ 0 h 134"/>
                  <a:gd name="T58" fmla="*/ 105 w 123"/>
                  <a:gd name="T59" fmla="*/ 0 h 134"/>
                  <a:gd name="T60" fmla="*/ 117 w 123"/>
                  <a:gd name="T61" fmla="*/ 35 h 134"/>
                  <a:gd name="T62" fmla="*/ 109 w 123"/>
                  <a:gd name="T63" fmla="*/ 38 h 134"/>
                  <a:gd name="T64" fmla="*/ 107 w 123"/>
                  <a:gd name="T65" fmla="*/ 34 h 134"/>
                  <a:gd name="T66" fmla="*/ 105 w 123"/>
                  <a:gd name="T67" fmla="*/ 29 h 134"/>
                  <a:gd name="T68" fmla="*/ 78 w 123"/>
                  <a:gd name="T69" fmla="*/ 11 h 134"/>
                  <a:gd name="T70" fmla="*/ 42 w 123"/>
                  <a:gd name="T71" fmla="*/ 10 h 134"/>
                  <a:gd name="T72" fmla="*/ 33 w 123"/>
                  <a:gd name="T73" fmla="*/ 10 h 134"/>
                  <a:gd name="T74" fmla="*/ 33 w 123"/>
                  <a:gd name="T75" fmla="*/ 6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3" h="134">
                    <a:moveTo>
                      <a:pt x="33" y="60"/>
                    </a:moveTo>
                    <a:cubicBezTo>
                      <a:pt x="41" y="60"/>
                      <a:pt x="48" y="61"/>
                      <a:pt x="55" y="59"/>
                    </a:cubicBezTo>
                    <a:cubicBezTo>
                      <a:pt x="63" y="57"/>
                      <a:pt x="67" y="53"/>
                      <a:pt x="68" y="45"/>
                    </a:cubicBezTo>
                    <a:cubicBezTo>
                      <a:pt x="69" y="42"/>
                      <a:pt x="69" y="39"/>
                      <a:pt x="70" y="35"/>
                    </a:cubicBezTo>
                    <a:cubicBezTo>
                      <a:pt x="72" y="35"/>
                      <a:pt x="75" y="35"/>
                      <a:pt x="77" y="35"/>
                    </a:cubicBezTo>
                    <a:cubicBezTo>
                      <a:pt x="77" y="55"/>
                      <a:pt x="77" y="74"/>
                      <a:pt x="77" y="94"/>
                    </a:cubicBezTo>
                    <a:cubicBezTo>
                      <a:pt x="76" y="94"/>
                      <a:pt x="75" y="94"/>
                      <a:pt x="75" y="94"/>
                    </a:cubicBezTo>
                    <a:cubicBezTo>
                      <a:pt x="73" y="94"/>
                      <a:pt x="71" y="94"/>
                      <a:pt x="70" y="94"/>
                    </a:cubicBezTo>
                    <a:cubicBezTo>
                      <a:pt x="69" y="90"/>
                      <a:pt x="69" y="86"/>
                      <a:pt x="69" y="83"/>
                    </a:cubicBezTo>
                    <a:cubicBezTo>
                      <a:pt x="67" y="74"/>
                      <a:pt x="63" y="70"/>
                      <a:pt x="54" y="69"/>
                    </a:cubicBezTo>
                    <a:cubicBezTo>
                      <a:pt x="47" y="69"/>
                      <a:pt x="40" y="69"/>
                      <a:pt x="33" y="69"/>
                    </a:cubicBezTo>
                    <a:cubicBezTo>
                      <a:pt x="33" y="71"/>
                      <a:pt x="33" y="72"/>
                      <a:pt x="33" y="73"/>
                    </a:cubicBezTo>
                    <a:cubicBezTo>
                      <a:pt x="33" y="87"/>
                      <a:pt x="33" y="101"/>
                      <a:pt x="33" y="114"/>
                    </a:cubicBezTo>
                    <a:cubicBezTo>
                      <a:pt x="33" y="123"/>
                      <a:pt x="34" y="124"/>
                      <a:pt x="43" y="124"/>
                    </a:cubicBezTo>
                    <a:cubicBezTo>
                      <a:pt x="51" y="124"/>
                      <a:pt x="60" y="124"/>
                      <a:pt x="68" y="124"/>
                    </a:cubicBezTo>
                    <a:cubicBezTo>
                      <a:pt x="89" y="124"/>
                      <a:pt x="103" y="114"/>
                      <a:pt x="112" y="96"/>
                    </a:cubicBezTo>
                    <a:cubicBezTo>
                      <a:pt x="113" y="94"/>
                      <a:pt x="114" y="92"/>
                      <a:pt x="115" y="90"/>
                    </a:cubicBezTo>
                    <a:cubicBezTo>
                      <a:pt x="115" y="90"/>
                      <a:pt x="115" y="90"/>
                      <a:pt x="115" y="90"/>
                    </a:cubicBezTo>
                    <a:cubicBezTo>
                      <a:pt x="118" y="90"/>
                      <a:pt x="120" y="91"/>
                      <a:pt x="123" y="92"/>
                    </a:cubicBezTo>
                    <a:cubicBezTo>
                      <a:pt x="118" y="107"/>
                      <a:pt x="113" y="120"/>
                      <a:pt x="109" y="134"/>
                    </a:cubicBezTo>
                    <a:cubicBezTo>
                      <a:pt x="72" y="134"/>
                      <a:pt x="36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2" y="127"/>
                      <a:pt x="5" y="126"/>
                      <a:pt x="8" y="126"/>
                    </a:cubicBezTo>
                    <a:cubicBezTo>
                      <a:pt x="12" y="126"/>
                      <a:pt x="14" y="124"/>
                      <a:pt x="15" y="120"/>
                    </a:cubicBezTo>
                    <a:cubicBezTo>
                      <a:pt x="15" y="118"/>
                      <a:pt x="16" y="115"/>
                      <a:pt x="16" y="113"/>
                    </a:cubicBezTo>
                    <a:cubicBezTo>
                      <a:pt x="16" y="82"/>
                      <a:pt x="16" y="51"/>
                      <a:pt x="16" y="20"/>
                    </a:cubicBezTo>
                    <a:cubicBezTo>
                      <a:pt x="16" y="10"/>
                      <a:pt x="14" y="8"/>
                      <a:pt x="5" y="7"/>
                    </a:cubicBezTo>
                    <a:cubicBezTo>
                      <a:pt x="3" y="7"/>
                      <a:pt x="1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34" y="0"/>
                      <a:pt x="69" y="0"/>
                      <a:pt x="105" y="0"/>
                    </a:cubicBezTo>
                    <a:cubicBezTo>
                      <a:pt x="109" y="11"/>
                      <a:pt x="112" y="22"/>
                      <a:pt x="117" y="35"/>
                    </a:cubicBezTo>
                    <a:cubicBezTo>
                      <a:pt x="114" y="36"/>
                      <a:pt x="112" y="37"/>
                      <a:pt x="109" y="38"/>
                    </a:cubicBezTo>
                    <a:cubicBezTo>
                      <a:pt x="108" y="36"/>
                      <a:pt x="108" y="35"/>
                      <a:pt x="107" y="34"/>
                    </a:cubicBezTo>
                    <a:cubicBezTo>
                      <a:pt x="107" y="32"/>
                      <a:pt x="106" y="31"/>
                      <a:pt x="105" y="29"/>
                    </a:cubicBezTo>
                    <a:cubicBezTo>
                      <a:pt x="100" y="18"/>
                      <a:pt x="90" y="11"/>
                      <a:pt x="78" y="11"/>
                    </a:cubicBezTo>
                    <a:cubicBezTo>
                      <a:pt x="66" y="10"/>
                      <a:pt x="54" y="10"/>
                      <a:pt x="42" y="10"/>
                    </a:cubicBezTo>
                    <a:cubicBezTo>
                      <a:pt x="39" y="10"/>
                      <a:pt x="36" y="10"/>
                      <a:pt x="33" y="10"/>
                    </a:cubicBezTo>
                    <a:cubicBezTo>
                      <a:pt x="33" y="26"/>
                      <a:pt x="33" y="43"/>
                      <a:pt x="33" y="6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8" name="Freeform 22">
                <a:extLst>
                  <a:ext uri="{FF2B5EF4-FFF2-40B4-BE49-F238E27FC236}">
                    <a16:creationId xmlns:a16="http://schemas.microsoft.com/office/drawing/2014/main" id="{042EABF4-5FD5-4823-A2D5-8BE12DAA9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7767" y="3891177"/>
                <a:ext cx="358826" cy="381253"/>
              </a:xfrm>
              <a:custGeom>
                <a:avLst/>
                <a:gdLst>
                  <a:gd name="T0" fmla="*/ 43 w 126"/>
                  <a:gd name="T1" fmla="*/ 134 h 134"/>
                  <a:gd name="T2" fmla="*/ 0 w 126"/>
                  <a:gd name="T3" fmla="*/ 134 h 134"/>
                  <a:gd name="T4" fmla="*/ 0 w 126"/>
                  <a:gd name="T5" fmla="*/ 127 h 134"/>
                  <a:gd name="T6" fmla="*/ 7 w 126"/>
                  <a:gd name="T7" fmla="*/ 126 h 134"/>
                  <a:gd name="T8" fmla="*/ 16 w 126"/>
                  <a:gd name="T9" fmla="*/ 118 h 134"/>
                  <a:gd name="T10" fmla="*/ 16 w 126"/>
                  <a:gd name="T11" fmla="*/ 110 h 134"/>
                  <a:gd name="T12" fmla="*/ 16 w 126"/>
                  <a:gd name="T13" fmla="*/ 18 h 134"/>
                  <a:gd name="T14" fmla="*/ 5 w 126"/>
                  <a:gd name="T15" fmla="*/ 7 h 134"/>
                  <a:gd name="T16" fmla="*/ 0 w 126"/>
                  <a:gd name="T17" fmla="*/ 7 h 134"/>
                  <a:gd name="T18" fmla="*/ 0 w 126"/>
                  <a:gd name="T19" fmla="*/ 0 h 134"/>
                  <a:gd name="T20" fmla="*/ 40 w 126"/>
                  <a:gd name="T21" fmla="*/ 0 h 134"/>
                  <a:gd name="T22" fmla="*/ 98 w 126"/>
                  <a:gd name="T23" fmla="*/ 100 h 134"/>
                  <a:gd name="T24" fmla="*/ 99 w 126"/>
                  <a:gd name="T25" fmla="*/ 96 h 134"/>
                  <a:gd name="T26" fmla="*/ 99 w 126"/>
                  <a:gd name="T27" fmla="*/ 24 h 134"/>
                  <a:gd name="T28" fmla="*/ 98 w 126"/>
                  <a:gd name="T29" fmla="*/ 17 h 134"/>
                  <a:gd name="T30" fmla="*/ 89 w 126"/>
                  <a:gd name="T31" fmla="*/ 7 h 134"/>
                  <a:gd name="T32" fmla="*/ 83 w 126"/>
                  <a:gd name="T33" fmla="*/ 7 h 134"/>
                  <a:gd name="T34" fmla="*/ 83 w 126"/>
                  <a:gd name="T35" fmla="*/ 4 h 134"/>
                  <a:gd name="T36" fmla="*/ 83 w 126"/>
                  <a:gd name="T37" fmla="*/ 0 h 134"/>
                  <a:gd name="T38" fmla="*/ 125 w 126"/>
                  <a:gd name="T39" fmla="*/ 0 h 134"/>
                  <a:gd name="T40" fmla="*/ 126 w 126"/>
                  <a:gd name="T41" fmla="*/ 3 h 134"/>
                  <a:gd name="T42" fmla="*/ 126 w 126"/>
                  <a:gd name="T43" fmla="*/ 7 h 134"/>
                  <a:gd name="T44" fmla="*/ 120 w 126"/>
                  <a:gd name="T45" fmla="*/ 7 h 134"/>
                  <a:gd name="T46" fmla="*/ 110 w 126"/>
                  <a:gd name="T47" fmla="*/ 16 h 134"/>
                  <a:gd name="T48" fmla="*/ 110 w 126"/>
                  <a:gd name="T49" fmla="*/ 26 h 134"/>
                  <a:gd name="T50" fmla="*/ 110 w 126"/>
                  <a:gd name="T51" fmla="*/ 128 h 134"/>
                  <a:gd name="T52" fmla="*/ 110 w 126"/>
                  <a:gd name="T53" fmla="*/ 134 h 134"/>
                  <a:gd name="T54" fmla="*/ 98 w 126"/>
                  <a:gd name="T55" fmla="*/ 134 h 134"/>
                  <a:gd name="T56" fmla="*/ 28 w 126"/>
                  <a:gd name="T57" fmla="*/ 14 h 134"/>
                  <a:gd name="T58" fmla="*/ 28 w 126"/>
                  <a:gd name="T59" fmla="*/ 14 h 134"/>
                  <a:gd name="T60" fmla="*/ 27 w 126"/>
                  <a:gd name="T61" fmla="*/ 17 h 134"/>
                  <a:gd name="T62" fmla="*/ 27 w 126"/>
                  <a:gd name="T63" fmla="*/ 110 h 134"/>
                  <a:gd name="T64" fmla="*/ 28 w 126"/>
                  <a:gd name="T65" fmla="*/ 118 h 134"/>
                  <a:gd name="T66" fmla="*/ 36 w 126"/>
                  <a:gd name="T67" fmla="*/ 126 h 134"/>
                  <a:gd name="T68" fmla="*/ 43 w 126"/>
                  <a:gd name="T69" fmla="*/ 127 h 134"/>
                  <a:gd name="T70" fmla="*/ 43 w 126"/>
                  <a:gd name="T71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26" h="134">
                    <a:moveTo>
                      <a:pt x="43" y="134"/>
                    </a:moveTo>
                    <a:cubicBezTo>
                      <a:pt x="29" y="134"/>
                      <a:pt x="14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2" y="127"/>
                      <a:pt x="5" y="127"/>
                      <a:pt x="7" y="126"/>
                    </a:cubicBezTo>
                    <a:cubicBezTo>
                      <a:pt x="13" y="125"/>
                      <a:pt x="15" y="123"/>
                      <a:pt x="16" y="118"/>
                    </a:cubicBezTo>
                    <a:cubicBezTo>
                      <a:pt x="16" y="115"/>
                      <a:pt x="16" y="113"/>
                      <a:pt x="16" y="110"/>
                    </a:cubicBezTo>
                    <a:cubicBezTo>
                      <a:pt x="16" y="80"/>
                      <a:pt x="16" y="49"/>
                      <a:pt x="16" y="18"/>
                    </a:cubicBezTo>
                    <a:cubicBezTo>
                      <a:pt x="16" y="9"/>
                      <a:pt x="14" y="8"/>
                      <a:pt x="5" y="7"/>
                    </a:cubicBezTo>
                    <a:cubicBezTo>
                      <a:pt x="4" y="7"/>
                      <a:pt x="2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3" y="0"/>
                      <a:pt x="26" y="0"/>
                      <a:pt x="40" y="0"/>
                    </a:cubicBezTo>
                    <a:cubicBezTo>
                      <a:pt x="59" y="33"/>
                      <a:pt x="78" y="66"/>
                      <a:pt x="98" y="100"/>
                    </a:cubicBezTo>
                    <a:cubicBezTo>
                      <a:pt x="98" y="98"/>
                      <a:pt x="99" y="97"/>
                      <a:pt x="99" y="96"/>
                    </a:cubicBezTo>
                    <a:cubicBezTo>
                      <a:pt x="99" y="72"/>
                      <a:pt x="99" y="48"/>
                      <a:pt x="99" y="24"/>
                    </a:cubicBezTo>
                    <a:cubicBezTo>
                      <a:pt x="99" y="22"/>
                      <a:pt x="99" y="19"/>
                      <a:pt x="98" y="17"/>
                    </a:cubicBezTo>
                    <a:cubicBezTo>
                      <a:pt x="97" y="11"/>
                      <a:pt x="95" y="8"/>
                      <a:pt x="89" y="7"/>
                    </a:cubicBezTo>
                    <a:cubicBezTo>
                      <a:pt x="87" y="7"/>
                      <a:pt x="85" y="7"/>
                      <a:pt x="83" y="7"/>
                    </a:cubicBezTo>
                    <a:cubicBezTo>
                      <a:pt x="83" y="6"/>
                      <a:pt x="83" y="5"/>
                      <a:pt x="83" y="4"/>
                    </a:cubicBezTo>
                    <a:cubicBezTo>
                      <a:pt x="83" y="2"/>
                      <a:pt x="83" y="1"/>
                      <a:pt x="83" y="0"/>
                    </a:cubicBezTo>
                    <a:cubicBezTo>
                      <a:pt x="97" y="0"/>
                      <a:pt x="111" y="0"/>
                      <a:pt x="125" y="0"/>
                    </a:cubicBezTo>
                    <a:cubicBezTo>
                      <a:pt x="125" y="1"/>
                      <a:pt x="126" y="2"/>
                      <a:pt x="126" y="3"/>
                    </a:cubicBezTo>
                    <a:cubicBezTo>
                      <a:pt x="126" y="4"/>
                      <a:pt x="126" y="5"/>
                      <a:pt x="126" y="7"/>
                    </a:cubicBezTo>
                    <a:cubicBezTo>
                      <a:pt x="124" y="7"/>
                      <a:pt x="122" y="7"/>
                      <a:pt x="120" y="7"/>
                    </a:cubicBezTo>
                    <a:cubicBezTo>
                      <a:pt x="114" y="8"/>
                      <a:pt x="111" y="11"/>
                      <a:pt x="110" y="16"/>
                    </a:cubicBezTo>
                    <a:cubicBezTo>
                      <a:pt x="110" y="20"/>
                      <a:pt x="110" y="23"/>
                      <a:pt x="110" y="26"/>
                    </a:cubicBezTo>
                    <a:cubicBezTo>
                      <a:pt x="110" y="60"/>
                      <a:pt x="110" y="94"/>
                      <a:pt x="110" y="128"/>
                    </a:cubicBezTo>
                    <a:cubicBezTo>
                      <a:pt x="110" y="130"/>
                      <a:pt x="110" y="132"/>
                      <a:pt x="110" y="134"/>
                    </a:cubicBezTo>
                    <a:cubicBezTo>
                      <a:pt x="106" y="134"/>
                      <a:pt x="102" y="134"/>
                      <a:pt x="98" y="134"/>
                    </a:cubicBezTo>
                    <a:cubicBezTo>
                      <a:pt x="75" y="94"/>
                      <a:pt x="52" y="54"/>
                      <a:pt x="28" y="14"/>
                    </a:cubicBezTo>
                    <a:cubicBezTo>
                      <a:pt x="28" y="14"/>
                      <a:pt x="28" y="14"/>
                      <a:pt x="28" y="14"/>
                    </a:cubicBezTo>
                    <a:cubicBezTo>
                      <a:pt x="27" y="15"/>
                      <a:pt x="27" y="16"/>
                      <a:pt x="27" y="17"/>
                    </a:cubicBezTo>
                    <a:cubicBezTo>
                      <a:pt x="27" y="48"/>
                      <a:pt x="27" y="79"/>
                      <a:pt x="27" y="110"/>
                    </a:cubicBezTo>
                    <a:cubicBezTo>
                      <a:pt x="27" y="113"/>
                      <a:pt x="27" y="116"/>
                      <a:pt x="28" y="118"/>
                    </a:cubicBezTo>
                    <a:cubicBezTo>
                      <a:pt x="29" y="123"/>
                      <a:pt x="31" y="125"/>
                      <a:pt x="36" y="126"/>
                    </a:cubicBezTo>
                    <a:cubicBezTo>
                      <a:pt x="38" y="126"/>
                      <a:pt x="41" y="127"/>
                      <a:pt x="43" y="127"/>
                    </a:cubicBezTo>
                    <a:cubicBezTo>
                      <a:pt x="43" y="129"/>
                      <a:pt x="43" y="132"/>
                      <a:pt x="43" y="1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9" name="Freeform 23">
                <a:extLst>
                  <a:ext uri="{FF2B5EF4-FFF2-40B4-BE49-F238E27FC236}">
                    <a16:creationId xmlns:a16="http://schemas.microsoft.com/office/drawing/2014/main" id="{CFEC696A-E756-4B78-8380-BC4D2E5CA2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5428" y="3878362"/>
                <a:ext cx="397272" cy="410087"/>
              </a:xfrm>
              <a:custGeom>
                <a:avLst/>
                <a:gdLst>
                  <a:gd name="T0" fmla="*/ 87 w 139"/>
                  <a:gd name="T1" fmla="*/ 79 h 144"/>
                  <a:gd name="T2" fmla="*/ 87 w 139"/>
                  <a:gd name="T3" fmla="*/ 71 h 144"/>
                  <a:gd name="T4" fmla="*/ 139 w 139"/>
                  <a:gd name="T5" fmla="*/ 71 h 144"/>
                  <a:gd name="T6" fmla="*/ 139 w 139"/>
                  <a:gd name="T7" fmla="*/ 79 h 144"/>
                  <a:gd name="T8" fmla="*/ 133 w 139"/>
                  <a:gd name="T9" fmla="*/ 79 h 144"/>
                  <a:gd name="T10" fmla="*/ 124 w 139"/>
                  <a:gd name="T11" fmla="*/ 88 h 144"/>
                  <a:gd name="T12" fmla="*/ 124 w 139"/>
                  <a:gd name="T13" fmla="*/ 95 h 144"/>
                  <a:gd name="T14" fmla="*/ 124 w 139"/>
                  <a:gd name="T15" fmla="*/ 134 h 144"/>
                  <a:gd name="T16" fmla="*/ 124 w 139"/>
                  <a:gd name="T17" fmla="*/ 139 h 144"/>
                  <a:gd name="T18" fmla="*/ 115 w 139"/>
                  <a:gd name="T19" fmla="*/ 139 h 144"/>
                  <a:gd name="T20" fmla="*/ 110 w 139"/>
                  <a:gd name="T21" fmla="*/ 128 h 144"/>
                  <a:gd name="T22" fmla="*/ 105 w 139"/>
                  <a:gd name="T23" fmla="*/ 131 h 144"/>
                  <a:gd name="T24" fmla="*/ 56 w 139"/>
                  <a:gd name="T25" fmla="*/ 141 h 144"/>
                  <a:gd name="T26" fmla="*/ 10 w 139"/>
                  <a:gd name="T27" fmla="*/ 103 h 144"/>
                  <a:gd name="T28" fmla="*/ 15 w 139"/>
                  <a:gd name="T29" fmla="*/ 33 h 144"/>
                  <a:gd name="T30" fmla="*/ 56 w 139"/>
                  <a:gd name="T31" fmla="*/ 3 h 144"/>
                  <a:gd name="T32" fmla="*/ 99 w 139"/>
                  <a:gd name="T33" fmla="*/ 11 h 144"/>
                  <a:gd name="T34" fmla="*/ 102 w 139"/>
                  <a:gd name="T35" fmla="*/ 13 h 144"/>
                  <a:gd name="T36" fmla="*/ 105 w 139"/>
                  <a:gd name="T37" fmla="*/ 5 h 144"/>
                  <a:gd name="T38" fmla="*/ 112 w 139"/>
                  <a:gd name="T39" fmla="*/ 5 h 144"/>
                  <a:gd name="T40" fmla="*/ 122 w 139"/>
                  <a:gd name="T41" fmla="*/ 46 h 144"/>
                  <a:gd name="T42" fmla="*/ 114 w 139"/>
                  <a:gd name="T43" fmla="*/ 49 h 144"/>
                  <a:gd name="T44" fmla="*/ 112 w 139"/>
                  <a:gd name="T45" fmla="*/ 44 h 144"/>
                  <a:gd name="T46" fmla="*/ 100 w 139"/>
                  <a:gd name="T47" fmla="*/ 25 h 144"/>
                  <a:gd name="T48" fmla="*/ 42 w 139"/>
                  <a:gd name="T49" fmla="*/ 23 h 144"/>
                  <a:gd name="T50" fmla="*/ 24 w 139"/>
                  <a:gd name="T51" fmla="*/ 62 h 144"/>
                  <a:gd name="T52" fmla="*/ 34 w 139"/>
                  <a:gd name="T53" fmla="*/ 109 h 144"/>
                  <a:gd name="T54" fmla="*/ 77 w 139"/>
                  <a:gd name="T55" fmla="*/ 131 h 144"/>
                  <a:gd name="T56" fmla="*/ 101 w 139"/>
                  <a:gd name="T57" fmla="*/ 120 h 144"/>
                  <a:gd name="T58" fmla="*/ 106 w 139"/>
                  <a:gd name="T59" fmla="*/ 109 h 144"/>
                  <a:gd name="T60" fmla="*/ 106 w 139"/>
                  <a:gd name="T61" fmla="*/ 90 h 144"/>
                  <a:gd name="T62" fmla="*/ 96 w 139"/>
                  <a:gd name="T63" fmla="*/ 79 h 144"/>
                  <a:gd name="T64" fmla="*/ 87 w 139"/>
                  <a:gd name="T65" fmla="*/ 7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9" h="144">
                    <a:moveTo>
                      <a:pt x="87" y="79"/>
                    </a:moveTo>
                    <a:cubicBezTo>
                      <a:pt x="87" y="76"/>
                      <a:pt x="87" y="74"/>
                      <a:pt x="87" y="71"/>
                    </a:cubicBezTo>
                    <a:cubicBezTo>
                      <a:pt x="105" y="71"/>
                      <a:pt x="122" y="71"/>
                      <a:pt x="139" y="71"/>
                    </a:cubicBezTo>
                    <a:cubicBezTo>
                      <a:pt x="139" y="74"/>
                      <a:pt x="139" y="76"/>
                      <a:pt x="139" y="79"/>
                    </a:cubicBezTo>
                    <a:cubicBezTo>
                      <a:pt x="137" y="79"/>
                      <a:pt x="135" y="79"/>
                      <a:pt x="133" y="79"/>
                    </a:cubicBezTo>
                    <a:cubicBezTo>
                      <a:pt x="127" y="79"/>
                      <a:pt x="125" y="81"/>
                      <a:pt x="124" y="88"/>
                    </a:cubicBezTo>
                    <a:cubicBezTo>
                      <a:pt x="124" y="90"/>
                      <a:pt x="124" y="93"/>
                      <a:pt x="124" y="95"/>
                    </a:cubicBezTo>
                    <a:cubicBezTo>
                      <a:pt x="124" y="108"/>
                      <a:pt x="124" y="121"/>
                      <a:pt x="124" y="134"/>
                    </a:cubicBezTo>
                    <a:cubicBezTo>
                      <a:pt x="124" y="135"/>
                      <a:pt x="124" y="137"/>
                      <a:pt x="124" y="139"/>
                    </a:cubicBezTo>
                    <a:cubicBezTo>
                      <a:pt x="121" y="139"/>
                      <a:pt x="118" y="139"/>
                      <a:pt x="115" y="139"/>
                    </a:cubicBezTo>
                    <a:cubicBezTo>
                      <a:pt x="113" y="136"/>
                      <a:pt x="112" y="132"/>
                      <a:pt x="110" y="128"/>
                    </a:cubicBezTo>
                    <a:cubicBezTo>
                      <a:pt x="108" y="129"/>
                      <a:pt x="107" y="130"/>
                      <a:pt x="105" y="131"/>
                    </a:cubicBezTo>
                    <a:cubicBezTo>
                      <a:pt x="90" y="140"/>
                      <a:pt x="74" y="144"/>
                      <a:pt x="56" y="141"/>
                    </a:cubicBezTo>
                    <a:cubicBezTo>
                      <a:pt x="34" y="137"/>
                      <a:pt x="18" y="124"/>
                      <a:pt x="10" y="103"/>
                    </a:cubicBezTo>
                    <a:cubicBezTo>
                      <a:pt x="0" y="79"/>
                      <a:pt x="1" y="55"/>
                      <a:pt x="15" y="33"/>
                    </a:cubicBezTo>
                    <a:cubicBezTo>
                      <a:pt x="24" y="17"/>
                      <a:pt x="38" y="6"/>
                      <a:pt x="56" y="3"/>
                    </a:cubicBezTo>
                    <a:cubicBezTo>
                      <a:pt x="71" y="0"/>
                      <a:pt x="86" y="2"/>
                      <a:pt x="99" y="11"/>
                    </a:cubicBezTo>
                    <a:cubicBezTo>
                      <a:pt x="100" y="12"/>
                      <a:pt x="101" y="12"/>
                      <a:pt x="102" y="13"/>
                    </a:cubicBezTo>
                    <a:cubicBezTo>
                      <a:pt x="103" y="10"/>
                      <a:pt x="104" y="7"/>
                      <a:pt x="105" y="5"/>
                    </a:cubicBezTo>
                    <a:cubicBezTo>
                      <a:pt x="107" y="5"/>
                      <a:pt x="109" y="5"/>
                      <a:pt x="112" y="5"/>
                    </a:cubicBezTo>
                    <a:cubicBezTo>
                      <a:pt x="115" y="18"/>
                      <a:pt x="119" y="32"/>
                      <a:pt x="122" y="46"/>
                    </a:cubicBezTo>
                    <a:cubicBezTo>
                      <a:pt x="120" y="47"/>
                      <a:pt x="117" y="48"/>
                      <a:pt x="114" y="49"/>
                    </a:cubicBezTo>
                    <a:cubicBezTo>
                      <a:pt x="114" y="47"/>
                      <a:pt x="113" y="45"/>
                      <a:pt x="112" y="44"/>
                    </a:cubicBezTo>
                    <a:cubicBezTo>
                      <a:pt x="109" y="37"/>
                      <a:pt x="105" y="30"/>
                      <a:pt x="100" y="25"/>
                    </a:cubicBezTo>
                    <a:cubicBezTo>
                      <a:pt x="84" y="8"/>
                      <a:pt x="59" y="7"/>
                      <a:pt x="42" y="23"/>
                    </a:cubicBezTo>
                    <a:cubicBezTo>
                      <a:pt x="31" y="34"/>
                      <a:pt x="25" y="47"/>
                      <a:pt x="24" y="62"/>
                    </a:cubicBezTo>
                    <a:cubicBezTo>
                      <a:pt x="22" y="79"/>
                      <a:pt x="25" y="95"/>
                      <a:pt x="34" y="109"/>
                    </a:cubicBezTo>
                    <a:cubicBezTo>
                      <a:pt x="44" y="125"/>
                      <a:pt x="59" y="132"/>
                      <a:pt x="77" y="131"/>
                    </a:cubicBezTo>
                    <a:cubicBezTo>
                      <a:pt x="86" y="130"/>
                      <a:pt x="94" y="127"/>
                      <a:pt x="101" y="120"/>
                    </a:cubicBezTo>
                    <a:cubicBezTo>
                      <a:pt x="104" y="117"/>
                      <a:pt x="106" y="114"/>
                      <a:pt x="106" y="109"/>
                    </a:cubicBezTo>
                    <a:cubicBezTo>
                      <a:pt x="106" y="103"/>
                      <a:pt x="107" y="96"/>
                      <a:pt x="106" y="90"/>
                    </a:cubicBezTo>
                    <a:cubicBezTo>
                      <a:pt x="106" y="82"/>
                      <a:pt x="104" y="81"/>
                      <a:pt x="96" y="79"/>
                    </a:cubicBezTo>
                    <a:cubicBezTo>
                      <a:pt x="94" y="79"/>
                      <a:pt x="91" y="79"/>
                      <a:pt x="87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0" name="Freeform 25">
                <a:extLst>
                  <a:ext uri="{FF2B5EF4-FFF2-40B4-BE49-F238E27FC236}">
                    <a16:creationId xmlns:a16="http://schemas.microsoft.com/office/drawing/2014/main" id="{F65AF728-36DD-4250-9939-B5B60A5100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05458" y="3884769"/>
                <a:ext cx="323584" cy="397272"/>
              </a:xfrm>
              <a:custGeom>
                <a:avLst/>
                <a:gdLst>
                  <a:gd name="T0" fmla="*/ 103 w 113"/>
                  <a:gd name="T1" fmla="*/ 44 h 140"/>
                  <a:gd name="T2" fmla="*/ 95 w 113"/>
                  <a:gd name="T3" fmla="*/ 46 h 140"/>
                  <a:gd name="T4" fmla="*/ 92 w 113"/>
                  <a:gd name="T5" fmla="*/ 41 h 140"/>
                  <a:gd name="T6" fmla="*/ 72 w 113"/>
                  <a:gd name="T7" fmla="*/ 18 h 140"/>
                  <a:gd name="T8" fmla="*/ 38 w 113"/>
                  <a:gd name="T9" fmla="*/ 12 h 140"/>
                  <a:gd name="T10" fmla="*/ 25 w 113"/>
                  <a:gd name="T11" fmla="*/ 19 h 140"/>
                  <a:gd name="T12" fmla="*/ 26 w 113"/>
                  <a:gd name="T13" fmla="*/ 44 h 140"/>
                  <a:gd name="T14" fmla="*/ 42 w 113"/>
                  <a:gd name="T15" fmla="*/ 53 h 140"/>
                  <a:gd name="T16" fmla="*/ 70 w 113"/>
                  <a:gd name="T17" fmla="*/ 62 h 140"/>
                  <a:gd name="T18" fmla="*/ 90 w 113"/>
                  <a:gd name="T19" fmla="*/ 70 h 140"/>
                  <a:gd name="T20" fmla="*/ 97 w 113"/>
                  <a:gd name="T21" fmla="*/ 125 h 140"/>
                  <a:gd name="T22" fmla="*/ 56 w 113"/>
                  <a:gd name="T23" fmla="*/ 140 h 140"/>
                  <a:gd name="T24" fmla="*/ 25 w 113"/>
                  <a:gd name="T25" fmla="*/ 128 h 140"/>
                  <a:gd name="T26" fmla="*/ 21 w 113"/>
                  <a:gd name="T27" fmla="*/ 125 h 140"/>
                  <a:gd name="T28" fmla="*/ 16 w 113"/>
                  <a:gd name="T29" fmla="*/ 137 h 140"/>
                  <a:gd name="T30" fmla="*/ 10 w 113"/>
                  <a:gd name="T31" fmla="*/ 137 h 140"/>
                  <a:gd name="T32" fmla="*/ 1 w 113"/>
                  <a:gd name="T33" fmla="*/ 89 h 140"/>
                  <a:gd name="T34" fmla="*/ 10 w 113"/>
                  <a:gd name="T35" fmla="*/ 87 h 140"/>
                  <a:gd name="T36" fmla="*/ 13 w 113"/>
                  <a:gd name="T37" fmla="*/ 95 h 140"/>
                  <a:gd name="T38" fmla="*/ 36 w 113"/>
                  <a:gd name="T39" fmla="*/ 122 h 140"/>
                  <a:gd name="T40" fmla="*/ 69 w 113"/>
                  <a:gd name="T41" fmla="*/ 128 h 140"/>
                  <a:gd name="T42" fmla="*/ 85 w 113"/>
                  <a:gd name="T43" fmla="*/ 119 h 140"/>
                  <a:gd name="T44" fmla="*/ 81 w 113"/>
                  <a:gd name="T45" fmla="*/ 86 h 140"/>
                  <a:gd name="T46" fmla="*/ 63 w 113"/>
                  <a:gd name="T47" fmla="*/ 79 h 140"/>
                  <a:gd name="T48" fmla="*/ 38 w 113"/>
                  <a:gd name="T49" fmla="*/ 71 h 140"/>
                  <a:gd name="T50" fmla="*/ 19 w 113"/>
                  <a:gd name="T51" fmla="*/ 62 h 140"/>
                  <a:gd name="T52" fmla="*/ 15 w 113"/>
                  <a:gd name="T53" fmla="*/ 13 h 140"/>
                  <a:gd name="T54" fmla="*/ 51 w 113"/>
                  <a:gd name="T55" fmla="*/ 0 h 140"/>
                  <a:gd name="T56" fmla="*/ 81 w 113"/>
                  <a:gd name="T57" fmla="*/ 10 h 140"/>
                  <a:gd name="T58" fmla="*/ 82 w 113"/>
                  <a:gd name="T59" fmla="*/ 11 h 140"/>
                  <a:gd name="T60" fmla="*/ 83 w 113"/>
                  <a:gd name="T61" fmla="*/ 11 h 140"/>
                  <a:gd name="T62" fmla="*/ 87 w 113"/>
                  <a:gd name="T63" fmla="*/ 2 h 140"/>
                  <a:gd name="T64" fmla="*/ 93 w 113"/>
                  <a:gd name="T65" fmla="*/ 2 h 140"/>
                  <a:gd name="T66" fmla="*/ 103 w 113"/>
                  <a:gd name="T67" fmla="*/ 44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13" h="140">
                    <a:moveTo>
                      <a:pt x="103" y="44"/>
                    </a:moveTo>
                    <a:cubicBezTo>
                      <a:pt x="100" y="45"/>
                      <a:pt x="98" y="45"/>
                      <a:pt x="95" y="46"/>
                    </a:cubicBezTo>
                    <a:cubicBezTo>
                      <a:pt x="94" y="44"/>
                      <a:pt x="93" y="43"/>
                      <a:pt x="92" y="41"/>
                    </a:cubicBezTo>
                    <a:cubicBezTo>
                      <a:pt x="87" y="32"/>
                      <a:pt x="81" y="24"/>
                      <a:pt x="72" y="18"/>
                    </a:cubicBezTo>
                    <a:cubicBezTo>
                      <a:pt x="61" y="11"/>
                      <a:pt x="50" y="9"/>
                      <a:pt x="38" y="12"/>
                    </a:cubicBezTo>
                    <a:cubicBezTo>
                      <a:pt x="33" y="13"/>
                      <a:pt x="28" y="16"/>
                      <a:pt x="25" y="19"/>
                    </a:cubicBezTo>
                    <a:cubicBezTo>
                      <a:pt x="18" y="27"/>
                      <a:pt x="19" y="38"/>
                      <a:pt x="26" y="44"/>
                    </a:cubicBezTo>
                    <a:cubicBezTo>
                      <a:pt x="31" y="49"/>
                      <a:pt x="36" y="51"/>
                      <a:pt x="42" y="53"/>
                    </a:cubicBezTo>
                    <a:cubicBezTo>
                      <a:pt x="51" y="56"/>
                      <a:pt x="61" y="59"/>
                      <a:pt x="70" y="62"/>
                    </a:cubicBezTo>
                    <a:cubicBezTo>
                      <a:pt x="77" y="64"/>
                      <a:pt x="84" y="67"/>
                      <a:pt x="90" y="70"/>
                    </a:cubicBezTo>
                    <a:cubicBezTo>
                      <a:pt x="113" y="83"/>
                      <a:pt x="112" y="111"/>
                      <a:pt x="97" y="125"/>
                    </a:cubicBezTo>
                    <a:cubicBezTo>
                      <a:pt x="85" y="137"/>
                      <a:pt x="71" y="140"/>
                      <a:pt x="56" y="140"/>
                    </a:cubicBezTo>
                    <a:cubicBezTo>
                      <a:pt x="44" y="139"/>
                      <a:pt x="34" y="135"/>
                      <a:pt x="25" y="128"/>
                    </a:cubicBezTo>
                    <a:cubicBezTo>
                      <a:pt x="24" y="127"/>
                      <a:pt x="23" y="126"/>
                      <a:pt x="21" y="125"/>
                    </a:cubicBezTo>
                    <a:cubicBezTo>
                      <a:pt x="19" y="129"/>
                      <a:pt x="18" y="133"/>
                      <a:pt x="16" y="137"/>
                    </a:cubicBezTo>
                    <a:cubicBezTo>
                      <a:pt x="14" y="137"/>
                      <a:pt x="12" y="137"/>
                      <a:pt x="10" y="137"/>
                    </a:cubicBezTo>
                    <a:cubicBezTo>
                      <a:pt x="7" y="121"/>
                      <a:pt x="4" y="105"/>
                      <a:pt x="1" y="89"/>
                    </a:cubicBezTo>
                    <a:cubicBezTo>
                      <a:pt x="4" y="88"/>
                      <a:pt x="7" y="88"/>
                      <a:pt x="10" y="87"/>
                    </a:cubicBezTo>
                    <a:cubicBezTo>
                      <a:pt x="11" y="90"/>
                      <a:pt x="12" y="93"/>
                      <a:pt x="13" y="95"/>
                    </a:cubicBezTo>
                    <a:cubicBezTo>
                      <a:pt x="18" y="106"/>
                      <a:pt x="26" y="116"/>
                      <a:pt x="36" y="122"/>
                    </a:cubicBezTo>
                    <a:cubicBezTo>
                      <a:pt x="46" y="129"/>
                      <a:pt x="57" y="131"/>
                      <a:pt x="69" y="128"/>
                    </a:cubicBezTo>
                    <a:cubicBezTo>
                      <a:pt x="75" y="127"/>
                      <a:pt x="80" y="123"/>
                      <a:pt x="85" y="119"/>
                    </a:cubicBezTo>
                    <a:cubicBezTo>
                      <a:pt x="94" y="110"/>
                      <a:pt x="94" y="93"/>
                      <a:pt x="81" y="86"/>
                    </a:cubicBezTo>
                    <a:cubicBezTo>
                      <a:pt x="75" y="83"/>
                      <a:pt x="69" y="81"/>
                      <a:pt x="63" y="79"/>
                    </a:cubicBezTo>
                    <a:cubicBezTo>
                      <a:pt x="55" y="76"/>
                      <a:pt x="46" y="74"/>
                      <a:pt x="38" y="71"/>
                    </a:cubicBezTo>
                    <a:cubicBezTo>
                      <a:pt x="31" y="69"/>
                      <a:pt x="25" y="66"/>
                      <a:pt x="19" y="62"/>
                    </a:cubicBezTo>
                    <a:cubicBezTo>
                      <a:pt x="1" y="51"/>
                      <a:pt x="0" y="27"/>
                      <a:pt x="15" y="13"/>
                    </a:cubicBezTo>
                    <a:cubicBezTo>
                      <a:pt x="25" y="3"/>
                      <a:pt x="37" y="0"/>
                      <a:pt x="51" y="0"/>
                    </a:cubicBezTo>
                    <a:cubicBezTo>
                      <a:pt x="62" y="0"/>
                      <a:pt x="72" y="3"/>
                      <a:pt x="81" y="10"/>
                    </a:cubicBezTo>
                    <a:cubicBezTo>
                      <a:pt x="81" y="10"/>
                      <a:pt x="81" y="11"/>
                      <a:pt x="82" y="11"/>
                    </a:cubicBezTo>
                    <a:cubicBezTo>
                      <a:pt x="82" y="11"/>
                      <a:pt x="82" y="11"/>
                      <a:pt x="83" y="11"/>
                    </a:cubicBezTo>
                    <a:cubicBezTo>
                      <a:pt x="84" y="8"/>
                      <a:pt x="85" y="5"/>
                      <a:pt x="87" y="2"/>
                    </a:cubicBezTo>
                    <a:cubicBezTo>
                      <a:pt x="89" y="2"/>
                      <a:pt x="91" y="2"/>
                      <a:pt x="93" y="2"/>
                    </a:cubicBezTo>
                    <a:cubicBezTo>
                      <a:pt x="96" y="16"/>
                      <a:pt x="100" y="30"/>
                      <a:pt x="103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1" name="Freeform 27">
                <a:extLst>
                  <a:ext uri="{FF2B5EF4-FFF2-40B4-BE49-F238E27FC236}">
                    <a16:creationId xmlns:a16="http://schemas.microsoft.com/office/drawing/2014/main" id="{1B8C579F-E2C6-4257-BD75-244D30DF6C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6246" y="3887973"/>
                <a:ext cx="323584" cy="384457"/>
              </a:xfrm>
              <a:custGeom>
                <a:avLst/>
                <a:gdLst>
                  <a:gd name="T0" fmla="*/ 33 w 113"/>
                  <a:gd name="T1" fmla="*/ 78 h 135"/>
                  <a:gd name="T2" fmla="*/ 33 w 113"/>
                  <a:gd name="T3" fmla="*/ 82 h 135"/>
                  <a:gd name="T4" fmla="*/ 33 w 113"/>
                  <a:gd name="T5" fmla="*/ 114 h 135"/>
                  <a:gd name="T6" fmla="*/ 33 w 113"/>
                  <a:gd name="T7" fmla="*/ 118 h 135"/>
                  <a:gd name="T8" fmla="*/ 43 w 113"/>
                  <a:gd name="T9" fmla="*/ 128 h 135"/>
                  <a:gd name="T10" fmla="*/ 49 w 113"/>
                  <a:gd name="T11" fmla="*/ 128 h 135"/>
                  <a:gd name="T12" fmla="*/ 49 w 113"/>
                  <a:gd name="T13" fmla="*/ 135 h 135"/>
                  <a:gd name="T14" fmla="*/ 0 w 113"/>
                  <a:gd name="T15" fmla="*/ 135 h 135"/>
                  <a:gd name="T16" fmla="*/ 0 w 113"/>
                  <a:gd name="T17" fmla="*/ 128 h 135"/>
                  <a:gd name="T18" fmla="*/ 8 w 113"/>
                  <a:gd name="T19" fmla="*/ 127 h 135"/>
                  <a:gd name="T20" fmla="*/ 15 w 113"/>
                  <a:gd name="T21" fmla="*/ 120 h 135"/>
                  <a:gd name="T22" fmla="*/ 15 w 113"/>
                  <a:gd name="T23" fmla="*/ 114 h 135"/>
                  <a:gd name="T24" fmla="*/ 15 w 113"/>
                  <a:gd name="T25" fmla="*/ 21 h 135"/>
                  <a:gd name="T26" fmla="*/ 15 w 113"/>
                  <a:gd name="T27" fmla="*/ 14 h 135"/>
                  <a:gd name="T28" fmla="*/ 9 w 113"/>
                  <a:gd name="T29" fmla="*/ 9 h 135"/>
                  <a:gd name="T30" fmla="*/ 0 w 113"/>
                  <a:gd name="T31" fmla="*/ 8 h 135"/>
                  <a:gd name="T32" fmla="*/ 0 w 113"/>
                  <a:gd name="T33" fmla="*/ 1 h 135"/>
                  <a:gd name="T34" fmla="*/ 4 w 113"/>
                  <a:gd name="T35" fmla="*/ 0 h 135"/>
                  <a:gd name="T36" fmla="*/ 56 w 113"/>
                  <a:gd name="T37" fmla="*/ 0 h 135"/>
                  <a:gd name="T38" fmla="*/ 73 w 113"/>
                  <a:gd name="T39" fmla="*/ 1 h 135"/>
                  <a:gd name="T40" fmla="*/ 106 w 113"/>
                  <a:gd name="T41" fmla="*/ 50 h 135"/>
                  <a:gd name="T42" fmla="*/ 78 w 113"/>
                  <a:gd name="T43" fmla="*/ 76 h 135"/>
                  <a:gd name="T44" fmla="*/ 55 w 113"/>
                  <a:gd name="T45" fmla="*/ 78 h 135"/>
                  <a:gd name="T46" fmla="*/ 33 w 113"/>
                  <a:gd name="T47" fmla="*/ 78 h 135"/>
                  <a:gd name="T48" fmla="*/ 33 w 113"/>
                  <a:gd name="T49" fmla="*/ 68 h 135"/>
                  <a:gd name="T50" fmla="*/ 67 w 113"/>
                  <a:gd name="T51" fmla="*/ 67 h 135"/>
                  <a:gd name="T52" fmla="*/ 85 w 113"/>
                  <a:gd name="T53" fmla="*/ 52 h 135"/>
                  <a:gd name="T54" fmla="*/ 87 w 113"/>
                  <a:gd name="T55" fmla="*/ 29 h 135"/>
                  <a:gd name="T56" fmla="*/ 66 w 113"/>
                  <a:gd name="T57" fmla="*/ 11 h 135"/>
                  <a:gd name="T58" fmla="*/ 34 w 113"/>
                  <a:gd name="T59" fmla="*/ 11 h 135"/>
                  <a:gd name="T60" fmla="*/ 33 w 113"/>
                  <a:gd name="T61" fmla="*/ 11 h 135"/>
                  <a:gd name="T62" fmla="*/ 33 w 113"/>
                  <a:gd name="T63" fmla="*/ 68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13" h="135">
                    <a:moveTo>
                      <a:pt x="33" y="78"/>
                    </a:moveTo>
                    <a:cubicBezTo>
                      <a:pt x="33" y="80"/>
                      <a:pt x="33" y="81"/>
                      <a:pt x="33" y="82"/>
                    </a:cubicBezTo>
                    <a:cubicBezTo>
                      <a:pt x="33" y="93"/>
                      <a:pt x="33" y="103"/>
                      <a:pt x="33" y="114"/>
                    </a:cubicBezTo>
                    <a:cubicBezTo>
                      <a:pt x="33" y="115"/>
                      <a:pt x="33" y="117"/>
                      <a:pt x="33" y="118"/>
                    </a:cubicBezTo>
                    <a:cubicBezTo>
                      <a:pt x="34" y="125"/>
                      <a:pt x="35" y="127"/>
                      <a:pt x="43" y="128"/>
                    </a:cubicBezTo>
                    <a:cubicBezTo>
                      <a:pt x="45" y="128"/>
                      <a:pt x="47" y="128"/>
                      <a:pt x="49" y="128"/>
                    </a:cubicBezTo>
                    <a:cubicBezTo>
                      <a:pt x="49" y="130"/>
                      <a:pt x="49" y="133"/>
                      <a:pt x="49" y="135"/>
                    </a:cubicBezTo>
                    <a:cubicBezTo>
                      <a:pt x="33" y="135"/>
                      <a:pt x="16" y="135"/>
                      <a:pt x="0" y="135"/>
                    </a:cubicBezTo>
                    <a:cubicBezTo>
                      <a:pt x="0" y="133"/>
                      <a:pt x="0" y="131"/>
                      <a:pt x="0" y="128"/>
                    </a:cubicBezTo>
                    <a:cubicBezTo>
                      <a:pt x="2" y="128"/>
                      <a:pt x="5" y="128"/>
                      <a:pt x="8" y="127"/>
                    </a:cubicBezTo>
                    <a:cubicBezTo>
                      <a:pt x="13" y="126"/>
                      <a:pt x="14" y="125"/>
                      <a:pt x="15" y="120"/>
                    </a:cubicBezTo>
                    <a:cubicBezTo>
                      <a:pt x="15" y="118"/>
                      <a:pt x="15" y="116"/>
                      <a:pt x="15" y="114"/>
                    </a:cubicBezTo>
                    <a:cubicBezTo>
                      <a:pt x="16" y="83"/>
                      <a:pt x="16" y="52"/>
                      <a:pt x="15" y="21"/>
                    </a:cubicBezTo>
                    <a:cubicBezTo>
                      <a:pt x="15" y="19"/>
                      <a:pt x="15" y="16"/>
                      <a:pt x="15" y="14"/>
                    </a:cubicBezTo>
                    <a:cubicBezTo>
                      <a:pt x="14" y="11"/>
                      <a:pt x="12" y="9"/>
                      <a:pt x="9" y="9"/>
                    </a:cubicBezTo>
                    <a:cubicBezTo>
                      <a:pt x="6" y="8"/>
                      <a:pt x="3" y="8"/>
                      <a:pt x="0" y="8"/>
                    </a:cubicBezTo>
                    <a:cubicBezTo>
                      <a:pt x="0" y="5"/>
                      <a:pt x="0" y="3"/>
                      <a:pt x="0" y="1"/>
                    </a:cubicBezTo>
                    <a:cubicBezTo>
                      <a:pt x="1" y="0"/>
                      <a:pt x="3" y="0"/>
                      <a:pt x="4" y="0"/>
                    </a:cubicBezTo>
                    <a:cubicBezTo>
                      <a:pt x="21" y="0"/>
                      <a:pt x="39" y="0"/>
                      <a:pt x="56" y="0"/>
                    </a:cubicBezTo>
                    <a:cubicBezTo>
                      <a:pt x="62" y="0"/>
                      <a:pt x="68" y="1"/>
                      <a:pt x="73" y="1"/>
                    </a:cubicBezTo>
                    <a:cubicBezTo>
                      <a:pt x="98" y="4"/>
                      <a:pt x="113" y="26"/>
                      <a:pt x="106" y="50"/>
                    </a:cubicBezTo>
                    <a:cubicBezTo>
                      <a:pt x="102" y="64"/>
                      <a:pt x="93" y="73"/>
                      <a:pt x="78" y="76"/>
                    </a:cubicBezTo>
                    <a:cubicBezTo>
                      <a:pt x="70" y="77"/>
                      <a:pt x="63" y="77"/>
                      <a:pt x="55" y="78"/>
                    </a:cubicBezTo>
                    <a:cubicBezTo>
                      <a:pt x="48" y="78"/>
                      <a:pt x="41" y="78"/>
                      <a:pt x="33" y="78"/>
                    </a:cubicBezTo>
                    <a:close/>
                    <a:moveTo>
                      <a:pt x="33" y="68"/>
                    </a:moveTo>
                    <a:cubicBezTo>
                      <a:pt x="45" y="67"/>
                      <a:pt x="56" y="68"/>
                      <a:pt x="67" y="67"/>
                    </a:cubicBezTo>
                    <a:cubicBezTo>
                      <a:pt x="76" y="66"/>
                      <a:pt x="82" y="60"/>
                      <a:pt x="85" y="52"/>
                    </a:cubicBezTo>
                    <a:cubicBezTo>
                      <a:pt x="89" y="45"/>
                      <a:pt x="89" y="37"/>
                      <a:pt x="87" y="29"/>
                    </a:cubicBezTo>
                    <a:cubicBezTo>
                      <a:pt x="84" y="19"/>
                      <a:pt x="78" y="12"/>
                      <a:pt x="66" y="11"/>
                    </a:cubicBezTo>
                    <a:cubicBezTo>
                      <a:pt x="56" y="11"/>
                      <a:pt x="45" y="11"/>
                      <a:pt x="34" y="11"/>
                    </a:cubicBezTo>
                    <a:cubicBezTo>
                      <a:pt x="34" y="11"/>
                      <a:pt x="34" y="11"/>
                      <a:pt x="33" y="11"/>
                    </a:cubicBezTo>
                    <a:cubicBezTo>
                      <a:pt x="33" y="30"/>
                      <a:pt x="33" y="48"/>
                      <a:pt x="33" y="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2" name="Freeform 29">
                <a:extLst>
                  <a:ext uri="{FF2B5EF4-FFF2-40B4-BE49-F238E27FC236}">
                    <a16:creationId xmlns:a16="http://schemas.microsoft.com/office/drawing/2014/main" id="{362E7BED-555E-4672-91F0-3772EC8EC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58909" y="3891177"/>
                <a:ext cx="381253" cy="394068"/>
              </a:xfrm>
              <a:custGeom>
                <a:avLst/>
                <a:gdLst>
                  <a:gd name="T0" fmla="*/ 49 w 133"/>
                  <a:gd name="T1" fmla="*/ 0 h 138"/>
                  <a:gd name="T2" fmla="*/ 49 w 133"/>
                  <a:gd name="T3" fmla="*/ 7 h 138"/>
                  <a:gd name="T4" fmla="*/ 41 w 133"/>
                  <a:gd name="T5" fmla="*/ 8 h 138"/>
                  <a:gd name="T6" fmla="*/ 34 w 133"/>
                  <a:gd name="T7" fmla="*/ 15 h 138"/>
                  <a:gd name="T8" fmla="*/ 33 w 133"/>
                  <a:gd name="T9" fmla="*/ 23 h 138"/>
                  <a:gd name="T10" fmla="*/ 33 w 133"/>
                  <a:gd name="T11" fmla="*/ 83 h 138"/>
                  <a:gd name="T12" fmla="*/ 34 w 133"/>
                  <a:gd name="T13" fmla="*/ 96 h 138"/>
                  <a:gd name="T14" fmla="*/ 60 w 133"/>
                  <a:gd name="T15" fmla="*/ 124 h 138"/>
                  <a:gd name="T16" fmla="*/ 100 w 133"/>
                  <a:gd name="T17" fmla="*/ 110 h 138"/>
                  <a:gd name="T18" fmla="*/ 106 w 133"/>
                  <a:gd name="T19" fmla="*/ 94 h 138"/>
                  <a:gd name="T20" fmla="*/ 107 w 133"/>
                  <a:gd name="T21" fmla="*/ 80 h 138"/>
                  <a:gd name="T22" fmla="*/ 107 w 133"/>
                  <a:gd name="T23" fmla="*/ 24 h 138"/>
                  <a:gd name="T24" fmla="*/ 106 w 133"/>
                  <a:gd name="T25" fmla="*/ 15 h 138"/>
                  <a:gd name="T26" fmla="*/ 97 w 133"/>
                  <a:gd name="T27" fmla="*/ 8 h 138"/>
                  <a:gd name="T28" fmla="*/ 91 w 133"/>
                  <a:gd name="T29" fmla="*/ 7 h 138"/>
                  <a:gd name="T30" fmla="*/ 91 w 133"/>
                  <a:gd name="T31" fmla="*/ 0 h 138"/>
                  <a:gd name="T32" fmla="*/ 133 w 133"/>
                  <a:gd name="T33" fmla="*/ 0 h 138"/>
                  <a:gd name="T34" fmla="*/ 133 w 133"/>
                  <a:gd name="T35" fmla="*/ 7 h 138"/>
                  <a:gd name="T36" fmla="*/ 126 w 133"/>
                  <a:gd name="T37" fmla="*/ 8 h 138"/>
                  <a:gd name="T38" fmla="*/ 118 w 133"/>
                  <a:gd name="T39" fmla="*/ 15 h 138"/>
                  <a:gd name="T40" fmla="*/ 118 w 133"/>
                  <a:gd name="T41" fmla="*/ 25 h 138"/>
                  <a:gd name="T42" fmla="*/ 117 w 133"/>
                  <a:gd name="T43" fmla="*/ 88 h 138"/>
                  <a:gd name="T44" fmla="*/ 114 w 133"/>
                  <a:gd name="T45" fmla="*/ 105 h 138"/>
                  <a:gd name="T46" fmla="*/ 74 w 133"/>
                  <a:gd name="T47" fmla="*/ 136 h 138"/>
                  <a:gd name="T48" fmla="*/ 35 w 133"/>
                  <a:gd name="T49" fmla="*/ 127 h 138"/>
                  <a:gd name="T50" fmla="*/ 17 w 133"/>
                  <a:gd name="T51" fmla="*/ 96 h 138"/>
                  <a:gd name="T52" fmla="*/ 16 w 133"/>
                  <a:gd name="T53" fmla="*/ 83 h 138"/>
                  <a:gd name="T54" fmla="*/ 16 w 133"/>
                  <a:gd name="T55" fmla="*/ 25 h 138"/>
                  <a:gd name="T56" fmla="*/ 16 w 133"/>
                  <a:gd name="T57" fmla="*/ 15 h 138"/>
                  <a:gd name="T58" fmla="*/ 8 w 133"/>
                  <a:gd name="T59" fmla="*/ 8 h 138"/>
                  <a:gd name="T60" fmla="*/ 0 w 133"/>
                  <a:gd name="T61" fmla="*/ 7 h 138"/>
                  <a:gd name="T62" fmla="*/ 0 w 133"/>
                  <a:gd name="T63" fmla="*/ 0 h 138"/>
                  <a:gd name="T64" fmla="*/ 49 w 133"/>
                  <a:gd name="T65" fmla="*/ 0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133" h="138">
                    <a:moveTo>
                      <a:pt x="49" y="0"/>
                    </a:move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1" y="8"/>
                    </a:cubicBezTo>
                    <a:cubicBezTo>
                      <a:pt x="36" y="8"/>
                      <a:pt x="34" y="10"/>
                      <a:pt x="34" y="15"/>
                    </a:cubicBezTo>
                    <a:cubicBezTo>
                      <a:pt x="33" y="17"/>
                      <a:pt x="33" y="20"/>
                      <a:pt x="33" y="23"/>
                    </a:cubicBezTo>
                    <a:cubicBezTo>
                      <a:pt x="33" y="43"/>
                      <a:pt x="33" y="63"/>
                      <a:pt x="33" y="83"/>
                    </a:cubicBezTo>
                    <a:cubicBezTo>
                      <a:pt x="33" y="87"/>
                      <a:pt x="33" y="92"/>
                      <a:pt x="34" y="96"/>
                    </a:cubicBezTo>
                    <a:cubicBezTo>
                      <a:pt x="36" y="112"/>
                      <a:pt x="46" y="120"/>
                      <a:pt x="60" y="124"/>
                    </a:cubicBezTo>
                    <a:cubicBezTo>
                      <a:pt x="76" y="128"/>
                      <a:pt x="89" y="123"/>
                      <a:pt x="100" y="110"/>
                    </a:cubicBezTo>
                    <a:cubicBezTo>
                      <a:pt x="104" y="106"/>
                      <a:pt x="105" y="100"/>
                      <a:pt x="106" y="94"/>
                    </a:cubicBezTo>
                    <a:cubicBezTo>
                      <a:pt x="106" y="90"/>
                      <a:pt x="106" y="85"/>
                      <a:pt x="107" y="80"/>
                    </a:cubicBezTo>
                    <a:cubicBezTo>
                      <a:pt x="107" y="62"/>
                      <a:pt x="107" y="43"/>
                      <a:pt x="107" y="24"/>
                    </a:cubicBezTo>
                    <a:cubicBezTo>
                      <a:pt x="107" y="21"/>
                      <a:pt x="106" y="18"/>
                      <a:pt x="106" y="15"/>
                    </a:cubicBezTo>
                    <a:cubicBezTo>
                      <a:pt x="105" y="10"/>
                      <a:pt x="103" y="8"/>
                      <a:pt x="97" y="8"/>
                    </a:cubicBezTo>
                    <a:cubicBezTo>
                      <a:pt x="95" y="7"/>
                      <a:pt x="93" y="7"/>
                      <a:pt x="91" y="7"/>
                    </a:cubicBezTo>
                    <a:cubicBezTo>
                      <a:pt x="91" y="4"/>
                      <a:pt x="91" y="2"/>
                      <a:pt x="91" y="0"/>
                    </a:cubicBezTo>
                    <a:cubicBezTo>
                      <a:pt x="105" y="0"/>
                      <a:pt x="119" y="0"/>
                      <a:pt x="133" y="0"/>
                    </a:cubicBezTo>
                    <a:cubicBezTo>
                      <a:pt x="133" y="2"/>
                      <a:pt x="133" y="4"/>
                      <a:pt x="133" y="7"/>
                    </a:cubicBezTo>
                    <a:cubicBezTo>
                      <a:pt x="131" y="7"/>
                      <a:pt x="128" y="7"/>
                      <a:pt x="126" y="8"/>
                    </a:cubicBezTo>
                    <a:cubicBezTo>
                      <a:pt x="121" y="8"/>
                      <a:pt x="119" y="11"/>
                      <a:pt x="118" y="15"/>
                    </a:cubicBezTo>
                    <a:cubicBezTo>
                      <a:pt x="118" y="18"/>
                      <a:pt x="118" y="22"/>
                      <a:pt x="118" y="25"/>
                    </a:cubicBezTo>
                    <a:cubicBezTo>
                      <a:pt x="117" y="46"/>
                      <a:pt x="118" y="67"/>
                      <a:pt x="117" y="88"/>
                    </a:cubicBezTo>
                    <a:cubicBezTo>
                      <a:pt x="117" y="94"/>
                      <a:pt x="116" y="99"/>
                      <a:pt x="114" y="105"/>
                    </a:cubicBezTo>
                    <a:cubicBezTo>
                      <a:pt x="108" y="124"/>
                      <a:pt x="94" y="134"/>
                      <a:pt x="74" y="136"/>
                    </a:cubicBezTo>
                    <a:cubicBezTo>
                      <a:pt x="60" y="138"/>
                      <a:pt x="47" y="135"/>
                      <a:pt x="35" y="127"/>
                    </a:cubicBezTo>
                    <a:cubicBezTo>
                      <a:pt x="24" y="120"/>
                      <a:pt x="18" y="109"/>
                      <a:pt x="17" y="96"/>
                    </a:cubicBezTo>
                    <a:cubicBezTo>
                      <a:pt x="16" y="92"/>
                      <a:pt x="16" y="87"/>
                      <a:pt x="16" y="83"/>
                    </a:cubicBezTo>
                    <a:cubicBezTo>
                      <a:pt x="16" y="64"/>
                      <a:pt x="16" y="45"/>
                      <a:pt x="16" y="25"/>
                    </a:cubicBezTo>
                    <a:cubicBezTo>
                      <a:pt x="16" y="22"/>
                      <a:pt x="16" y="18"/>
                      <a:pt x="16" y="15"/>
                    </a:cubicBezTo>
                    <a:cubicBezTo>
                      <a:pt x="15" y="10"/>
                      <a:pt x="13" y="8"/>
                      <a:pt x="8" y="8"/>
                    </a:cubicBezTo>
                    <a:cubicBezTo>
                      <a:pt x="5" y="7"/>
                      <a:pt x="3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3" name="Freeform 30">
                <a:extLst>
                  <a:ext uri="{FF2B5EF4-FFF2-40B4-BE49-F238E27FC236}">
                    <a16:creationId xmlns:a16="http://schemas.microsoft.com/office/drawing/2014/main" id="{D88A1308-DBCB-412E-AC8B-714CF83E2C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2866" y="3891177"/>
                <a:ext cx="378049" cy="390864"/>
              </a:xfrm>
              <a:custGeom>
                <a:avLst/>
                <a:gdLst>
                  <a:gd name="T0" fmla="*/ 73 w 133"/>
                  <a:gd name="T1" fmla="*/ 137 h 137"/>
                  <a:gd name="T2" fmla="*/ 64 w 133"/>
                  <a:gd name="T3" fmla="*/ 137 h 137"/>
                  <a:gd name="T4" fmla="*/ 58 w 133"/>
                  <a:gd name="T5" fmla="*/ 133 h 137"/>
                  <a:gd name="T6" fmla="*/ 39 w 133"/>
                  <a:gd name="T7" fmla="*/ 80 h 137"/>
                  <a:gd name="T8" fmla="*/ 17 w 133"/>
                  <a:gd name="T9" fmla="*/ 23 h 137"/>
                  <a:gd name="T10" fmla="*/ 13 w 133"/>
                  <a:gd name="T11" fmla="*/ 14 h 137"/>
                  <a:gd name="T12" fmla="*/ 4 w 133"/>
                  <a:gd name="T13" fmla="*/ 7 h 137"/>
                  <a:gd name="T14" fmla="*/ 0 w 133"/>
                  <a:gd name="T15" fmla="*/ 7 h 137"/>
                  <a:gd name="T16" fmla="*/ 0 w 133"/>
                  <a:gd name="T17" fmla="*/ 0 h 137"/>
                  <a:gd name="T18" fmla="*/ 47 w 133"/>
                  <a:gd name="T19" fmla="*/ 0 h 137"/>
                  <a:gd name="T20" fmla="*/ 47 w 133"/>
                  <a:gd name="T21" fmla="*/ 7 h 137"/>
                  <a:gd name="T22" fmla="*/ 39 w 133"/>
                  <a:gd name="T23" fmla="*/ 8 h 137"/>
                  <a:gd name="T24" fmla="*/ 34 w 133"/>
                  <a:gd name="T25" fmla="*/ 15 h 137"/>
                  <a:gd name="T26" fmla="*/ 35 w 133"/>
                  <a:gd name="T27" fmla="*/ 20 h 137"/>
                  <a:gd name="T28" fmla="*/ 68 w 133"/>
                  <a:gd name="T29" fmla="*/ 112 h 137"/>
                  <a:gd name="T30" fmla="*/ 70 w 133"/>
                  <a:gd name="T31" fmla="*/ 116 h 137"/>
                  <a:gd name="T32" fmla="*/ 72 w 133"/>
                  <a:gd name="T33" fmla="*/ 113 h 137"/>
                  <a:gd name="T34" fmla="*/ 106 w 133"/>
                  <a:gd name="T35" fmla="*/ 18 h 137"/>
                  <a:gd name="T36" fmla="*/ 106 w 133"/>
                  <a:gd name="T37" fmla="*/ 16 h 137"/>
                  <a:gd name="T38" fmla="*/ 101 w 133"/>
                  <a:gd name="T39" fmla="*/ 7 h 137"/>
                  <a:gd name="T40" fmla="*/ 94 w 133"/>
                  <a:gd name="T41" fmla="*/ 7 h 137"/>
                  <a:gd name="T42" fmla="*/ 94 w 133"/>
                  <a:gd name="T43" fmla="*/ 0 h 137"/>
                  <a:gd name="T44" fmla="*/ 133 w 133"/>
                  <a:gd name="T45" fmla="*/ 0 h 137"/>
                  <a:gd name="T46" fmla="*/ 133 w 133"/>
                  <a:gd name="T47" fmla="*/ 7 h 137"/>
                  <a:gd name="T48" fmla="*/ 130 w 133"/>
                  <a:gd name="T49" fmla="*/ 7 h 137"/>
                  <a:gd name="T50" fmla="*/ 119 w 133"/>
                  <a:gd name="T51" fmla="*/ 16 h 137"/>
                  <a:gd name="T52" fmla="*/ 110 w 133"/>
                  <a:gd name="T53" fmla="*/ 38 h 137"/>
                  <a:gd name="T54" fmla="*/ 74 w 133"/>
                  <a:gd name="T55" fmla="*/ 133 h 137"/>
                  <a:gd name="T56" fmla="*/ 73 w 133"/>
                  <a:gd name="T57" fmla="*/ 13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3" h="137">
                    <a:moveTo>
                      <a:pt x="73" y="137"/>
                    </a:moveTo>
                    <a:cubicBezTo>
                      <a:pt x="69" y="137"/>
                      <a:pt x="66" y="137"/>
                      <a:pt x="64" y="137"/>
                    </a:cubicBezTo>
                    <a:cubicBezTo>
                      <a:pt x="61" y="137"/>
                      <a:pt x="59" y="136"/>
                      <a:pt x="58" y="133"/>
                    </a:cubicBezTo>
                    <a:cubicBezTo>
                      <a:pt x="52" y="115"/>
                      <a:pt x="45" y="98"/>
                      <a:pt x="39" y="80"/>
                    </a:cubicBezTo>
                    <a:cubicBezTo>
                      <a:pt x="31" y="61"/>
                      <a:pt x="24" y="42"/>
                      <a:pt x="17" y="23"/>
                    </a:cubicBezTo>
                    <a:cubicBezTo>
                      <a:pt x="16" y="20"/>
                      <a:pt x="15" y="17"/>
                      <a:pt x="13" y="14"/>
                    </a:cubicBezTo>
                    <a:cubicBezTo>
                      <a:pt x="11" y="10"/>
                      <a:pt x="8" y="8"/>
                      <a:pt x="4" y="7"/>
                    </a:cubicBezTo>
                    <a:cubicBezTo>
                      <a:pt x="3" y="7"/>
                      <a:pt x="2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1" y="0"/>
                      <a:pt x="47" y="0"/>
                    </a:cubicBezTo>
                    <a:cubicBezTo>
                      <a:pt x="47" y="2"/>
                      <a:pt x="47" y="4"/>
                      <a:pt x="47" y="7"/>
                    </a:cubicBezTo>
                    <a:cubicBezTo>
                      <a:pt x="44" y="7"/>
                      <a:pt x="42" y="7"/>
                      <a:pt x="39" y="8"/>
                    </a:cubicBezTo>
                    <a:cubicBezTo>
                      <a:pt x="34" y="8"/>
                      <a:pt x="33" y="10"/>
                      <a:pt x="34" y="15"/>
                    </a:cubicBezTo>
                    <a:cubicBezTo>
                      <a:pt x="34" y="17"/>
                      <a:pt x="35" y="19"/>
                      <a:pt x="35" y="20"/>
                    </a:cubicBezTo>
                    <a:cubicBezTo>
                      <a:pt x="46" y="51"/>
                      <a:pt x="57" y="81"/>
                      <a:pt x="68" y="112"/>
                    </a:cubicBezTo>
                    <a:cubicBezTo>
                      <a:pt x="69" y="113"/>
                      <a:pt x="69" y="114"/>
                      <a:pt x="70" y="116"/>
                    </a:cubicBezTo>
                    <a:cubicBezTo>
                      <a:pt x="71" y="114"/>
                      <a:pt x="71" y="113"/>
                      <a:pt x="72" y="113"/>
                    </a:cubicBezTo>
                    <a:cubicBezTo>
                      <a:pt x="83" y="81"/>
                      <a:pt x="94" y="50"/>
                      <a:pt x="106" y="18"/>
                    </a:cubicBezTo>
                    <a:cubicBezTo>
                      <a:pt x="106" y="17"/>
                      <a:pt x="106" y="17"/>
                      <a:pt x="106" y="16"/>
                    </a:cubicBezTo>
                    <a:cubicBezTo>
                      <a:pt x="107" y="10"/>
                      <a:pt x="106" y="8"/>
                      <a:pt x="101" y="7"/>
                    </a:cubicBezTo>
                    <a:cubicBezTo>
                      <a:pt x="98" y="7"/>
                      <a:pt x="96" y="7"/>
                      <a:pt x="94" y="7"/>
                    </a:cubicBezTo>
                    <a:cubicBezTo>
                      <a:pt x="94" y="4"/>
                      <a:pt x="94" y="2"/>
                      <a:pt x="94" y="0"/>
                    </a:cubicBezTo>
                    <a:cubicBezTo>
                      <a:pt x="106" y="0"/>
                      <a:pt x="119" y="0"/>
                      <a:pt x="133" y="0"/>
                    </a:cubicBezTo>
                    <a:cubicBezTo>
                      <a:pt x="133" y="2"/>
                      <a:pt x="133" y="4"/>
                      <a:pt x="133" y="7"/>
                    </a:cubicBezTo>
                    <a:cubicBezTo>
                      <a:pt x="132" y="7"/>
                      <a:pt x="131" y="7"/>
                      <a:pt x="130" y="7"/>
                    </a:cubicBezTo>
                    <a:cubicBezTo>
                      <a:pt x="124" y="8"/>
                      <a:pt x="121" y="11"/>
                      <a:pt x="119" y="16"/>
                    </a:cubicBezTo>
                    <a:cubicBezTo>
                      <a:pt x="116" y="24"/>
                      <a:pt x="113" y="31"/>
                      <a:pt x="110" y="38"/>
                    </a:cubicBezTo>
                    <a:cubicBezTo>
                      <a:pt x="98" y="70"/>
                      <a:pt x="86" y="101"/>
                      <a:pt x="74" y="133"/>
                    </a:cubicBezTo>
                    <a:cubicBezTo>
                      <a:pt x="74" y="134"/>
                      <a:pt x="73" y="135"/>
                      <a:pt x="73" y="1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4" name="Freeform 31">
                <a:extLst>
                  <a:ext uri="{FF2B5EF4-FFF2-40B4-BE49-F238E27FC236}">
                    <a16:creationId xmlns:a16="http://schemas.microsoft.com/office/drawing/2014/main" id="{8586398E-F0C8-43FF-B12B-6AD7DA91CE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4855" y="3891177"/>
                <a:ext cx="342807" cy="384457"/>
              </a:xfrm>
              <a:custGeom>
                <a:avLst/>
                <a:gdLst>
                  <a:gd name="T0" fmla="*/ 85 w 120"/>
                  <a:gd name="T1" fmla="*/ 127 h 135"/>
                  <a:gd name="T2" fmla="*/ 85 w 120"/>
                  <a:gd name="T3" fmla="*/ 134 h 135"/>
                  <a:gd name="T4" fmla="*/ 35 w 120"/>
                  <a:gd name="T5" fmla="*/ 134 h 135"/>
                  <a:gd name="T6" fmla="*/ 35 w 120"/>
                  <a:gd name="T7" fmla="*/ 127 h 135"/>
                  <a:gd name="T8" fmla="*/ 44 w 120"/>
                  <a:gd name="T9" fmla="*/ 126 h 135"/>
                  <a:gd name="T10" fmla="*/ 50 w 120"/>
                  <a:gd name="T11" fmla="*/ 120 h 135"/>
                  <a:gd name="T12" fmla="*/ 51 w 120"/>
                  <a:gd name="T13" fmla="*/ 113 h 135"/>
                  <a:gd name="T14" fmla="*/ 51 w 120"/>
                  <a:gd name="T15" fmla="*/ 85 h 135"/>
                  <a:gd name="T16" fmla="*/ 50 w 120"/>
                  <a:gd name="T17" fmla="*/ 79 h 135"/>
                  <a:gd name="T18" fmla="*/ 17 w 120"/>
                  <a:gd name="T19" fmla="*/ 19 h 135"/>
                  <a:gd name="T20" fmla="*/ 15 w 120"/>
                  <a:gd name="T21" fmla="*/ 15 h 135"/>
                  <a:gd name="T22" fmla="*/ 3 w 120"/>
                  <a:gd name="T23" fmla="*/ 7 h 135"/>
                  <a:gd name="T24" fmla="*/ 0 w 120"/>
                  <a:gd name="T25" fmla="*/ 7 h 135"/>
                  <a:gd name="T26" fmla="*/ 0 w 120"/>
                  <a:gd name="T27" fmla="*/ 0 h 135"/>
                  <a:gd name="T28" fmla="*/ 48 w 120"/>
                  <a:gd name="T29" fmla="*/ 0 h 135"/>
                  <a:gd name="T30" fmla="*/ 48 w 120"/>
                  <a:gd name="T31" fmla="*/ 7 h 135"/>
                  <a:gd name="T32" fmla="*/ 40 w 120"/>
                  <a:gd name="T33" fmla="*/ 7 h 135"/>
                  <a:gd name="T34" fmla="*/ 36 w 120"/>
                  <a:gd name="T35" fmla="*/ 14 h 135"/>
                  <a:gd name="T36" fmla="*/ 37 w 120"/>
                  <a:gd name="T37" fmla="*/ 18 h 135"/>
                  <a:gd name="T38" fmla="*/ 61 w 120"/>
                  <a:gd name="T39" fmla="*/ 64 h 135"/>
                  <a:gd name="T40" fmla="*/ 63 w 120"/>
                  <a:gd name="T41" fmla="*/ 68 h 135"/>
                  <a:gd name="T42" fmla="*/ 66 w 120"/>
                  <a:gd name="T43" fmla="*/ 64 h 135"/>
                  <a:gd name="T44" fmla="*/ 91 w 120"/>
                  <a:gd name="T45" fmla="*/ 18 h 135"/>
                  <a:gd name="T46" fmla="*/ 93 w 120"/>
                  <a:gd name="T47" fmla="*/ 12 h 135"/>
                  <a:gd name="T48" fmla="*/ 90 w 120"/>
                  <a:gd name="T49" fmla="*/ 8 h 135"/>
                  <a:gd name="T50" fmla="*/ 81 w 120"/>
                  <a:gd name="T51" fmla="*/ 7 h 135"/>
                  <a:gd name="T52" fmla="*/ 81 w 120"/>
                  <a:gd name="T53" fmla="*/ 0 h 135"/>
                  <a:gd name="T54" fmla="*/ 120 w 120"/>
                  <a:gd name="T55" fmla="*/ 0 h 135"/>
                  <a:gd name="T56" fmla="*/ 120 w 120"/>
                  <a:gd name="T57" fmla="*/ 7 h 135"/>
                  <a:gd name="T58" fmla="*/ 115 w 120"/>
                  <a:gd name="T59" fmla="*/ 8 h 135"/>
                  <a:gd name="T60" fmla="*/ 108 w 120"/>
                  <a:gd name="T61" fmla="*/ 12 h 135"/>
                  <a:gd name="T62" fmla="*/ 103 w 120"/>
                  <a:gd name="T63" fmla="*/ 19 h 135"/>
                  <a:gd name="T64" fmla="*/ 71 w 120"/>
                  <a:gd name="T65" fmla="*/ 75 h 135"/>
                  <a:gd name="T66" fmla="*/ 69 w 120"/>
                  <a:gd name="T67" fmla="*/ 82 h 135"/>
                  <a:gd name="T68" fmla="*/ 69 w 120"/>
                  <a:gd name="T69" fmla="*/ 111 h 135"/>
                  <a:gd name="T70" fmla="*/ 69 w 120"/>
                  <a:gd name="T71" fmla="*/ 118 h 135"/>
                  <a:gd name="T72" fmla="*/ 77 w 120"/>
                  <a:gd name="T73" fmla="*/ 126 h 135"/>
                  <a:gd name="T74" fmla="*/ 85 w 120"/>
                  <a:gd name="T75" fmla="*/ 127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20" h="135">
                    <a:moveTo>
                      <a:pt x="85" y="127"/>
                    </a:moveTo>
                    <a:cubicBezTo>
                      <a:pt x="85" y="130"/>
                      <a:pt x="85" y="132"/>
                      <a:pt x="85" y="134"/>
                    </a:cubicBezTo>
                    <a:cubicBezTo>
                      <a:pt x="81" y="135"/>
                      <a:pt x="44" y="135"/>
                      <a:pt x="35" y="134"/>
                    </a:cubicBezTo>
                    <a:cubicBezTo>
                      <a:pt x="35" y="132"/>
                      <a:pt x="35" y="130"/>
                      <a:pt x="35" y="127"/>
                    </a:cubicBezTo>
                    <a:cubicBezTo>
                      <a:pt x="38" y="127"/>
                      <a:pt x="41" y="126"/>
                      <a:pt x="44" y="126"/>
                    </a:cubicBezTo>
                    <a:cubicBezTo>
                      <a:pt x="48" y="126"/>
                      <a:pt x="50" y="124"/>
                      <a:pt x="50" y="120"/>
                    </a:cubicBezTo>
                    <a:cubicBezTo>
                      <a:pt x="51" y="118"/>
                      <a:pt x="51" y="115"/>
                      <a:pt x="51" y="113"/>
                    </a:cubicBezTo>
                    <a:cubicBezTo>
                      <a:pt x="51" y="104"/>
                      <a:pt x="51" y="95"/>
                      <a:pt x="51" y="85"/>
                    </a:cubicBezTo>
                    <a:cubicBezTo>
                      <a:pt x="51" y="83"/>
                      <a:pt x="51" y="81"/>
                      <a:pt x="50" y="79"/>
                    </a:cubicBezTo>
                    <a:cubicBezTo>
                      <a:pt x="39" y="59"/>
                      <a:pt x="28" y="39"/>
                      <a:pt x="17" y="19"/>
                    </a:cubicBezTo>
                    <a:cubicBezTo>
                      <a:pt x="16" y="17"/>
                      <a:pt x="15" y="16"/>
                      <a:pt x="15" y="15"/>
                    </a:cubicBezTo>
                    <a:cubicBezTo>
                      <a:pt x="12" y="10"/>
                      <a:pt x="9" y="7"/>
                      <a:pt x="3" y="7"/>
                    </a:cubicBezTo>
                    <a:cubicBezTo>
                      <a:pt x="2" y="7"/>
                      <a:pt x="1" y="7"/>
                      <a:pt x="0" y="7"/>
                    </a:cubicBez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1" y="0"/>
                      <a:pt x="48" y="0"/>
                    </a:cubicBezTo>
                    <a:cubicBezTo>
                      <a:pt x="48" y="2"/>
                      <a:pt x="48" y="4"/>
                      <a:pt x="48" y="7"/>
                    </a:cubicBezTo>
                    <a:cubicBezTo>
                      <a:pt x="45" y="7"/>
                      <a:pt x="42" y="7"/>
                      <a:pt x="40" y="7"/>
                    </a:cubicBezTo>
                    <a:cubicBezTo>
                      <a:pt x="35" y="8"/>
                      <a:pt x="34" y="10"/>
                      <a:pt x="36" y="14"/>
                    </a:cubicBezTo>
                    <a:cubicBezTo>
                      <a:pt x="36" y="15"/>
                      <a:pt x="37" y="17"/>
                      <a:pt x="37" y="18"/>
                    </a:cubicBezTo>
                    <a:cubicBezTo>
                      <a:pt x="45" y="33"/>
                      <a:pt x="53" y="49"/>
                      <a:pt x="61" y="64"/>
                    </a:cubicBezTo>
                    <a:cubicBezTo>
                      <a:pt x="61" y="65"/>
                      <a:pt x="62" y="66"/>
                      <a:pt x="63" y="68"/>
                    </a:cubicBezTo>
                    <a:cubicBezTo>
                      <a:pt x="64" y="66"/>
                      <a:pt x="65" y="65"/>
                      <a:pt x="66" y="64"/>
                    </a:cubicBezTo>
                    <a:cubicBezTo>
                      <a:pt x="74" y="49"/>
                      <a:pt x="82" y="34"/>
                      <a:pt x="91" y="18"/>
                    </a:cubicBezTo>
                    <a:cubicBezTo>
                      <a:pt x="92" y="16"/>
                      <a:pt x="93" y="14"/>
                      <a:pt x="93" y="12"/>
                    </a:cubicBezTo>
                    <a:cubicBezTo>
                      <a:pt x="94" y="9"/>
                      <a:pt x="93" y="8"/>
                      <a:pt x="90" y="8"/>
                    </a:cubicBezTo>
                    <a:cubicBezTo>
                      <a:pt x="87" y="7"/>
                      <a:pt x="85" y="7"/>
                      <a:pt x="81" y="7"/>
                    </a:cubicBezTo>
                    <a:cubicBezTo>
                      <a:pt x="81" y="4"/>
                      <a:pt x="81" y="2"/>
                      <a:pt x="81" y="0"/>
                    </a:cubicBezTo>
                    <a:cubicBezTo>
                      <a:pt x="94" y="0"/>
                      <a:pt x="107" y="0"/>
                      <a:pt x="120" y="0"/>
                    </a:cubicBezTo>
                    <a:cubicBezTo>
                      <a:pt x="120" y="2"/>
                      <a:pt x="120" y="4"/>
                      <a:pt x="120" y="7"/>
                    </a:cubicBezTo>
                    <a:cubicBezTo>
                      <a:pt x="119" y="7"/>
                      <a:pt x="117" y="7"/>
                      <a:pt x="115" y="8"/>
                    </a:cubicBezTo>
                    <a:cubicBezTo>
                      <a:pt x="112" y="8"/>
                      <a:pt x="109" y="9"/>
                      <a:pt x="108" y="12"/>
                    </a:cubicBezTo>
                    <a:cubicBezTo>
                      <a:pt x="106" y="14"/>
                      <a:pt x="104" y="17"/>
                      <a:pt x="103" y="19"/>
                    </a:cubicBezTo>
                    <a:cubicBezTo>
                      <a:pt x="92" y="38"/>
                      <a:pt x="81" y="56"/>
                      <a:pt x="71" y="75"/>
                    </a:cubicBezTo>
                    <a:cubicBezTo>
                      <a:pt x="69" y="77"/>
                      <a:pt x="68" y="80"/>
                      <a:pt x="69" y="82"/>
                    </a:cubicBezTo>
                    <a:cubicBezTo>
                      <a:pt x="69" y="92"/>
                      <a:pt x="69" y="102"/>
                      <a:pt x="69" y="111"/>
                    </a:cubicBezTo>
                    <a:cubicBezTo>
                      <a:pt x="69" y="114"/>
                      <a:pt x="69" y="116"/>
                      <a:pt x="69" y="118"/>
                    </a:cubicBezTo>
                    <a:cubicBezTo>
                      <a:pt x="70" y="124"/>
                      <a:pt x="71" y="125"/>
                      <a:pt x="77" y="126"/>
                    </a:cubicBezTo>
                    <a:cubicBezTo>
                      <a:pt x="80" y="126"/>
                      <a:pt x="82" y="127"/>
                      <a:pt x="85" y="1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5" name="Freeform 32">
                <a:extLst>
                  <a:ext uri="{FF2B5EF4-FFF2-40B4-BE49-F238E27FC236}">
                    <a16:creationId xmlns:a16="http://schemas.microsoft.com/office/drawing/2014/main" id="{97F3FC30-61BF-403B-B2A0-11D4420439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14863" y="3878362"/>
                <a:ext cx="329992" cy="394068"/>
              </a:xfrm>
              <a:custGeom>
                <a:avLst/>
                <a:gdLst>
                  <a:gd name="T0" fmla="*/ 108 w 116"/>
                  <a:gd name="T1" fmla="*/ 42 h 139"/>
                  <a:gd name="T2" fmla="*/ 102 w 116"/>
                  <a:gd name="T3" fmla="*/ 29 h 139"/>
                  <a:gd name="T4" fmla="*/ 72 w 116"/>
                  <a:gd name="T5" fmla="*/ 14 h 139"/>
                  <a:gd name="T6" fmla="*/ 67 w 116"/>
                  <a:gd name="T7" fmla="*/ 18 h 139"/>
                  <a:gd name="T8" fmla="*/ 66 w 116"/>
                  <a:gd name="T9" fmla="*/ 24 h 139"/>
                  <a:gd name="T10" fmla="*/ 66 w 116"/>
                  <a:gd name="T11" fmla="*/ 115 h 139"/>
                  <a:gd name="T12" fmla="*/ 67 w 116"/>
                  <a:gd name="T13" fmla="*/ 123 h 139"/>
                  <a:gd name="T14" fmla="*/ 75 w 116"/>
                  <a:gd name="T15" fmla="*/ 131 h 139"/>
                  <a:gd name="T16" fmla="*/ 83 w 116"/>
                  <a:gd name="T17" fmla="*/ 132 h 139"/>
                  <a:gd name="T18" fmla="*/ 83 w 116"/>
                  <a:gd name="T19" fmla="*/ 139 h 139"/>
                  <a:gd name="T20" fmla="*/ 33 w 116"/>
                  <a:gd name="T21" fmla="*/ 139 h 139"/>
                  <a:gd name="T22" fmla="*/ 33 w 116"/>
                  <a:gd name="T23" fmla="*/ 132 h 139"/>
                  <a:gd name="T24" fmla="*/ 41 w 116"/>
                  <a:gd name="T25" fmla="*/ 131 h 139"/>
                  <a:gd name="T26" fmla="*/ 49 w 116"/>
                  <a:gd name="T27" fmla="*/ 123 h 139"/>
                  <a:gd name="T28" fmla="*/ 49 w 116"/>
                  <a:gd name="T29" fmla="*/ 118 h 139"/>
                  <a:gd name="T30" fmla="*/ 49 w 116"/>
                  <a:gd name="T31" fmla="*/ 22 h 139"/>
                  <a:gd name="T32" fmla="*/ 41 w 116"/>
                  <a:gd name="T33" fmla="*/ 14 h 139"/>
                  <a:gd name="T34" fmla="*/ 32 w 116"/>
                  <a:gd name="T35" fmla="*/ 15 h 139"/>
                  <a:gd name="T36" fmla="*/ 18 w 116"/>
                  <a:gd name="T37" fmla="*/ 23 h 139"/>
                  <a:gd name="T38" fmla="*/ 11 w 116"/>
                  <a:gd name="T39" fmla="*/ 36 h 139"/>
                  <a:gd name="T40" fmla="*/ 8 w 116"/>
                  <a:gd name="T41" fmla="*/ 42 h 139"/>
                  <a:gd name="T42" fmla="*/ 0 w 116"/>
                  <a:gd name="T43" fmla="*/ 39 h 139"/>
                  <a:gd name="T44" fmla="*/ 13 w 116"/>
                  <a:gd name="T45" fmla="*/ 0 h 139"/>
                  <a:gd name="T46" fmla="*/ 19 w 116"/>
                  <a:gd name="T47" fmla="*/ 0 h 139"/>
                  <a:gd name="T48" fmla="*/ 21 w 116"/>
                  <a:gd name="T49" fmla="*/ 4 h 139"/>
                  <a:gd name="T50" fmla="*/ 95 w 116"/>
                  <a:gd name="T51" fmla="*/ 4 h 139"/>
                  <a:gd name="T52" fmla="*/ 97 w 116"/>
                  <a:gd name="T53" fmla="*/ 0 h 139"/>
                  <a:gd name="T54" fmla="*/ 103 w 116"/>
                  <a:gd name="T55" fmla="*/ 0 h 139"/>
                  <a:gd name="T56" fmla="*/ 116 w 116"/>
                  <a:gd name="T57" fmla="*/ 39 h 139"/>
                  <a:gd name="T58" fmla="*/ 108 w 116"/>
                  <a:gd name="T59" fmla="*/ 42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116" h="139">
                    <a:moveTo>
                      <a:pt x="108" y="42"/>
                    </a:moveTo>
                    <a:cubicBezTo>
                      <a:pt x="106" y="37"/>
                      <a:pt x="104" y="33"/>
                      <a:pt x="102" y="29"/>
                    </a:cubicBezTo>
                    <a:cubicBezTo>
                      <a:pt x="96" y="17"/>
                      <a:pt x="85" y="13"/>
                      <a:pt x="72" y="14"/>
                    </a:cubicBezTo>
                    <a:cubicBezTo>
                      <a:pt x="68" y="14"/>
                      <a:pt x="67" y="15"/>
                      <a:pt x="67" y="18"/>
                    </a:cubicBezTo>
                    <a:cubicBezTo>
                      <a:pt x="66" y="20"/>
                      <a:pt x="66" y="22"/>
                      <a:pt x="66" y="24"/>
                    </a:cubicBezTo>
                    <a:cubicBezTo>
                      <a:pt x="66" y="54"/>
                      <a:pt x="66" y="85"/>
                      <a:pt x="66" y="115"/>
                    </a:cubicBezTo>
                    <a:cubicBezTo>
                      <a:pt x="66" y="118"/>
                      <a:pt x="67" y="120"/>
                      <a:pt x="67" y="123"/>
                    </a:cubicBezTo>
                    <a:cubicBezTo>
                      <a:pt x="68" y="128"/>
                      <a:pt x="70" y="130"/>
                      <a:pt x="75" y="131"/>
                    </a:cubicBezTo>
                    <a:cubicBezTo>
                      <a:pt x="78" y="131"/>
                      <a:pt x="80" y="132"/>
                      <a:pt x="83" y="132"/>
                    </a:cubicBezTo>
                    <a:cubicBezTo>
                      <a:pt x="83" y="134"/>
                      <a:pt x="83" y="137"/>
                      <a:pt x="83" y="139"/>
                    </a:cubicBezTo>
                    <a:cubicBezTo>
                      <a:pt x="66" y="139"/>
                      <a:pt x="50" y="139"/>
                      <a:pt x="33" y="139"/>
                    </a:cubicBezTo>
                    <a:cubicBezTo>
                      <a:pt x="33" y="137"/>
                      <a:pt x="33" y="135"/>
                      <a:pt x="33" y="132"/>
                    </a:cubicBezTo>
                    <a:cubicBezTo>
                      <a:pt x="36" y="132"/>
                      <a:pt x="39" y="131"/>
                      <a:pt x="41" y="131"/>
                    </a:cubicBezTo>
                    <a:cubicBezTo>
                      <a:pt x="47" y="130"/>
                      <a:pt x="49" y="128"/>
                      <a:pt x="49" y="123"/>
                    </a:cubicBezTo>
                    <a:cubicBezTo>
                      <a:pt x="49" y="121"/>
                      <a:pt x="49" y="120"/>
                      <a:pt x="49" y="118"/>
                    </a:cubicBezTo>
                    <a:cubicBezTo>
                      <a:pt x="49" y="86"/>
                      <a:pt x="49" y="54"/>
                      <a:pt x="49" y="22"/>
                    </a:cubicBezTo>
                    <a:cubicBezTo>
                      <a:pt x="49" y="14"/>
                      <a:pt x="49" y="13"/>
                      <a:pt x="41" y="14"/>
                    </a:cubicBezTo>
                    <a:cubicBezTo>
                      <a:pt x="38" y="14"/>
                      <a:pt x="35" y="14"/>
                      <a:pt x="32" y="15"/>
                    </a:cubicBezTo>
                    <a:cubicBezTo>
                      <a:pt x="26" y="16"/>
                      <a:pt x="21" y="18"/>
                      <a:pt x="18" y="23"/>
                    </a:cubicBezTo>
                    <a:cubicBezTo>
                      <a:pt x="15" y="27"/>
                      <a:pt x="13" y="32"/>
                      <a:pt x="11" y="36"/>
                    </a:cubicBezTo>
                    <a:cubicBezTo>
                      <a:pt x="10" y="38"/>
                      <a:pt x="9" y="40"/>
                      <a:pt x="8" y="42"/>
                    </a:cubicBezTo>
                    <a:cubicBezTo>
                      <a:pt x="5" y="41"/>
                      <a:pt x="3" y="40"/>
                      <a:pt x="0" y="39"/>
                    </a:cubicBezTo>
                    <a:cubicBezTo>
                      <a:pt x="5" y="26"/>
                      <a:pt x="9" y="13"/>
                      <a:pt x="13" y="0"/>
                    </a:cubicBezTo>
                    <a:cubicBezTo>
                      <a:pt x="15" y="0"/>
                      <a:pt x="17" y="0"/>
                      <a:pt x="19" y="0"/>
                    </a:cubicBezTo>
                    <a:cubicBezTo>
                      <a:pt x="20" y="1"/>
                      <a:pt x="20" y="3"/>
                      <a:pt x="21" y="4"/>
                    </a:cubicBezTo>
                    <a:cubicBezTo>
                      <a:pt x="46" y="4"/>
                      <a:pt x="70" y="4"/>
                      <a:pt x="95" y="4"/>
                    </a:cubicBezTo>
                    <a:cubicBezTo>
                      <a:pt x="95" y="3"/>
                      <a:pt x="96" y="1"/>
                      <a:pt x="97" y="0"/>
                    </a:cubicBezTo>
                    <a:cubicBezTo>
                      <a:pt x="98" y="0"/>
                      <a:pt x="100" y="0"/>
                      <a:pt x="103" y="0"/>
                    </a:cubicBezTo>
                    <a:cubicBezTo>
                      <a:pt x="107" y="13"/>
                      <a:pt x="112" y="26"/>
                      <a:pt x="116" y="39"/>
                    </a:cubicBezTo>
                    <a:cubicBezTo>
                      <a:pt x="113" y="40"/>
                      <a:pt x="111" y="41"/>
                      <a:pt x="108" y="4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6" name="Freeform 33">
                <a:extLst>
                  <a:ext uri="{FF2B5EF4-FFF2-40B4-BE49-F238E27FC236}">
                    <a16:creationId xmlns:a16="http://schemas.microsoft.com/office/drawing/2014/main" id="{A82142A1-935B-44CA-8557-39E4786A82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5150" y="3891177"/>
                <a:ext cx="140967" cy="381253"/>
              </a:xfrm>
              <a:custGeom>
                <a:avLst/>
                <a:gdLst>
                  <a:gd name="T0" fmla="*/ 0 w 50"/>
                  <a:gd name="T1" fmla="*/ 134 h 134"/>
                  <a:gd name="T2" fmla="*/ 0 w 50"/>
                  <a:gd name="T3" fmla="*/ 127 h 134"/>
                  <a:gd name="T4" fmla="*/ 9 w 50"/>
                  <a:gd name="T5" fmla="*/ 126 h 134"/>
                  <a:gd name="T6" fmla="*/ 16 w 50"/>
                  <a:gd name="T7" fmla="*/ 119 h 134"/>
                  <a:gd name="T8" fmla="*/ 16 w 50"/>
                  <a:gd name="T9" fmla="*/ 113 h 134"/>
                  <a:gd name="T10" fmla="*/ 16 w 50"/>
                  <a:gd name="T11" fmla="*/ 21 h 134"/>
                  <a:gd name="T12" fmla="*/ 16 w 50"/>
                  <a:gd name="T13" fmla="*/ 13 h 134"/>
                  <a:gd name="T14" fmla="*/ 9 w 50"/>
                  <a:gd name="T15" fmla="*/ 8 h 134"/>
                  <a:gd name="T16" fmla="*/ 1 w 50"/>
                  <a:gd name="T17" fmla="*/ 7 h 134"/>
                  <a:gd name="T18" fmla="*/ 1 w 50"/>
                  <a:gd name="T19" fmla="*/ 0 h 134"/>
                  <a:gd name="T20" fmla="*/ 49 w 50"/>
                  <a:gd name="T21" fmla="*/ 0 h 134"/>
                  <a:gd name="T22" fmla="*/ 49 w 50"/>
                  <a:gd name="T23" fmla="*/ 7 h 134"/>
                  <a:gd name="T24" fmla="*/ 42 w 50"/>
                  <a:gd name="T25" fmla="*/ 8 h 134"/>
                  <a:gd name="T26" fmla="*/ 34 w 50"/>
                  <a:gd name="T27" fmla="*/ 15 h 134"/>
                  <a:gd name="T28" fmla="*/ 33 w 50"/>
                  <a:gd name="T29" fmla="*/ 23 h 134"/>
                  <a:gd name="T30" fmla="*/ 33 w 50"/>
                  <a:gd name="T31" fmla="*/ 113 h 134"/>
                  <a:gd name="T32" fmla="*/ 46 w 50"/>
                  <a:gd name="T33" fmla="*/ 127 h 134"/>
                  <a:gd name="T34" fmla="*/ 49 w 50"/>
                  <a:gd name="T35" fmla="*/ 127 h 134"/>
                  <a:gd name="T36" fmla="*/ 50 w 50"/>
                  <a:gd name="T37" fmla="*/ 131 h 134"/>
                  <a:gd name="T38" fmla="*/ 49 w 50"/>
                  <a:gd name="T39" fmla="*/ 134 h 134"/>
                  <a:gd name="T40" fmla="*/ 0 w 50"/>
                  <a:gd name="T41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134">
                    <a:moveTo>
                      <a:pt x="0" y="134"/>
                    </a:move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6" y="127"/>
                      <a:pt x="9" y="126"/>
                    </a:cubicBezTo>
                    <a:cubicBezTo>
                      <a:pt x="13" y="125"/>
                      <a:pt x="15" y="124"/>
                      <a:pt x="16" y="119"/>
                    </a:cubicBezTo>
                    <a:cubicBezTo>
                      <a:pt x="16" y="117"/>
                      <a:pt x="16" y="115"/>
                      <a:pt x="16" y="113"/>
                    </a:cubicBezTo>
                    <a:cubicBezTo>
                      <a:pt x="16" y="82"/>
                      <a:pt x="16" y="52"/>
                      <a:pt x="16" y="21"/>
                    </a:cubicBezTo>
                    <a:cubicBezTo>
                      <a:pt x="16" y="18"/>
                      <a:pt x="16" y="16"/>
                      <a:pt x="16" y="13"/>
                    </a:cubicBezTo>
                    <a:cubicBezTo>
                      <a:pt x="15" y="10"/>
                      <a:pt x="13" y="8"/>
                      <a:pt x="9" y="8"/>
                    </a:cubicBezTo>
                    <a:cubicBezTo>
                      <a:pt x="6" y="7"/>
                      <a:pt x="4" y="7"/>
                      <a:pt x="1" y="7"/>
                    </a:cubicBezTo>
                    <a:cubicBezTo>
                      <a:pt x="1" y="4"/>
                      <a:pt x="1" y="2"/>
                      <a:pt x="1" y="0"/>
                    </a:cubicBezTo>
                    <a:cubicBezTo>
                      <a:pt x="17" y="0"/>
                      <a:pt x="33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7" y="7"/>
                      <a:pt x="44" y="7"/>
                      <a:pt x="42" y="8"/>
                    </a:cubicBezTo>
                    <a:cubicBezTo>
                      <a:pt x="38" y="8"/>
                      <a:pt x="35" y="10"/>
                      <a:pt x="34" y="15"/>
                    </a:cubicBezTo>
                    <a:cubicBezTo>
                      <a:pt x="34" y="17"/>
                      <a:pt x="33" y="20"/>
                      <a:pt x="33" y="23"/>
                    </a:cubicBezTo>
                    <a:cubicBezTo>
                      <a:pt x="33" y="53"/>
                      <a:pt x="33" y="83"/>
                      <a:pt x="33" y="113"/>
                    </a:cubicBezTo>
                    <a:cubicBezTo>
                      <a:pt x="33" y="124"/>
                      <a:pt x="36" y="126"/>
                      <a:pt x="46" y="127"/>
                    </a:cubicBezTo>
                    <a:cubicBezTo>
                      <a:pt x="47" y="127"/>
                      <a:pt x="48" y="127"/>
                      <a:pt x="49" y="127"/>
                    </a:cubicBezTo>
                    <a:cubicBezTo>
                      <a:pt x="49" y="128"/>
                      <a:pt x="50" y="129"/>
                      <a:pt x="50" y="131"/>
                    </a:cubicBezTo>
                    <a:cubicBezTo>
                      <a:pt x="50" y="132"/>
                      <a:pt x="49" y="133"/>
                      <a:pt x="49" y="134"/>
                    </a:cubicBezTo>
                    <a:cubicBezTo>
                      <a:pt x="33" y="134"/>
                      <a:pt x="17" y="134"/>
                      <a:pt x="0" y="13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7" name="Freeform 34">
                <a:extLst>
                  <a:ext uri="{FF2B5EF4-FFF2-40B4-BE49-F238E27FC236}">
                    <a16:creationId xmlns:a16="http://schemas.microsoft.com/office/drawing/2014/main" id="{5CE41EC3-0A0D-46FE-8800-358C28A6C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4673" y="3891177"/>
                <a:ext cx="137764" cy="384457"/>
              </a:xfrm>
              <a:custGeom>
                <a:avLst/>
                <a:gdLst>
                  <a:gd name="T0" fmla="*/ 0 w 49"/>
                  <a:gd name="T1" fmla="*/ 7 h 135"/>
                  <a:gd name="T2" fmla="*/ 0 w 49"/>
                  <a:gd name="T3" fmla="*/ 0 h 135"/>
                  <a:gd name="T4" fmla="*/ 49 w 49"/>
                  <a:gd name="T5" fmla="*/ 0 h 135"/>
                  <a:gd name="T6" fmla="*/ 49 w 49"/>
                  <a:gd name="T7" fmla="*/ 7 h 135"/>
                  <a:gd name="T8" fmla="*/ 42 w 49"/>
                  <a:gd name="T9" fmla="*/ 8 h 135"/>
                  <a:gd name="T10" fmla="*/ 34 w 49"/>
                  <a:gd name="T11" fmla="*/ 15 h 135"/>
                  <a:gd name="T12" fmla="*/ 33 w 49"/>
                  <a:gd name="T13" fmla="*/ 23 h 135"/>
                  <a:gd name="T14" fmla="*/ 33 w 49"/>
                  <a:gd name="T15" fmla="*/ 113 h 135"/>
                  <a:gd name="T16" fmla="*/ 46 w 49"/>
                  <a:gd name="T17" fmla="*/ 127 h 135"/>
                  <a:gd name="T18" fmla="*/ 49 w 49"/>
                  <a:gd name="T19" fmla="*/ 127 h 135"/>
                  <a:gd name="T20" fmla="*/ 49 w 49"/>
                  <a:gd name="T21" fmla="*/ 134 h 135"/>
                  <a:gd name="T22" fmla="*/ 0 w 49"/>
                  <a:gd name="T23" fmla="*/ 134 h 135"/>
                  <a:gd name="T24" fmla="*/ 0 w 49"/>
                  <a:gd name="T25" fmla="*/ 127 h 135"/>
                  <a:gd name="T26" fmla="*/ 7 w 49"/>
                  <a:gd name="T27" fmla="*/ 126 h 135"/>
                  <a:gd name="T28" fmla="*/ 16 w 49"/>
                  <a:gd name="T29" fmla="*/ 118 h 135"/>
                  <a:gd name="T30" fmla="*/ 16 w 49"/>
                  <a:gd name="T31" fmla="*/ 113 h 135"/>
                  <a:gd name="T32" fmla="*/ 16 w 49"/>
                  <a:gd name="T33" fmla="*/ 20 h 135"/>
                  <a:gd name="T34" fmla="*/ 15 w 49"/>
                  <a:gd name="T35" fmla="*/ 13 h 135"/>
                  <a:gd name="T36" fmla="*/ 9 w 49"/>
                  <a:gd name="T37" fmla="*/ 8 h 135"/>
                  <a:gd name="T38" fmla="*/ 0 w 49"/>
                  <a:gd name="T39" fmla="*/ 7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9" h="135">
                    <a:moveTo>
                      <a:pt x="0" y="7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2" y="8"/>
                    </a:cubicBezTo>
                    <a:cubicBezTo>
                      <a:pt x="37" y="8"/>
                      <a:pt x="35" y="10"/>
                      <a:pt x="34" y="15"/>
                    </a:cubicBezTo>
                    <a:cubicBezTo>
                      <a:pt x="33" y="18"/>
                      <a:pt x="33" y="20"/>
                      <a:pt x="33" y="23"/>
                    </a:cubicBezTo>
                    <a:cubicBezTo>
                      <a:pt x="33" y="53"/>
                      <a:pt x="33" y="83"/>
                      <a:pt x="33" y="113"/>
                    </a:cubicBezTo>
                    <a:cubicBezTo>
                      <a:pt x="33" y="124"/>
                      <a:pt x="35" y="126"/>
                      <a:pt x="46" y="127"/>
                    </a:cubicBezTo>
                    <a:cubicBezTo>
                      <a:pt x="47" y="127"/>
                      <a:pt x="48" y="127"/>
                      <a:pt x="49" y="127"/>
                    </a:cubicBezTo>
                    <a:cubicBezTo>
                      <a:pt x="49" y="129"/>
                      <a:pt x="49" y="132"/>
                      <a:pt x="49" y="134"/>
                    </a:cubicBezTo>
                    <a:cubicBezTo>
                      <a:pt x="45" y="135"/>
                      <a:pt x="9" y="135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5" y="127"/>
                      <a:pt x="7" y="126"/>
                    </a:cubicBezTo>
                    <a:cubicBezTo>
                      <a:pt x="13" y="126"/>
                      <a:pt x="15" y="124"/>
                      <a:pt x="16" y="118"/>
                    </a:cubicBezTo>
                    <a:cubicBezTo>
                      <a:pt x="16" y="117"/>
                      <a:pt x="16" y="115"/>
                      <a:pt x="16" y="113"/>
                    </a:cubicBezTo>
                    <a:cubicBezTo>
                      <a:pt x="16" y="82"/>
                      <a:pt x="16" y="51"/>
                      <a:pt x="16" y="20"/>
                    </a:cubicBezTo>
                    <a:cubicBezTo>
                      <a:pt x="16" y="18"/>
                      <a:pt x="15" y="16"/>
                      <a:pt x="15" y="13"/>
                    </a:cubicBezTo>
                    <a:cubicBezTo>
                      <a:pt x="14" y="10"/>
                      <a:pt x="12" y="8"/>
                      <a:pt x="9" y="8"/>
                    </a:cubicBezTo>
                    <a:cubicBezTo>
                      <a:pt x="6" y="7"/>
                      <a:pt x="3" y="7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68" name="Freeform 35">
                <a:extLst>
                  <a:ext uri="{FF2B5EF4-FFF2-40B4-BE49-F238E27FC236}">
                    <a16:creationId xmlns:a16="http://schemas.microsoft.com/office/drawing/2014/main" id="{FF660265-D69E-4C14-8DAE-474D332E5B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75879" y="3891177"/>
                <a:ext cx="137764" cy="381253"/>
              </a:xfrm>
              <a:custGeom>
                <a:avLst/>
                <a:gdLst>
                  <a:gd name="T0" fmla="*/ 0 w 49"/>
                  <a:gd name="T1" fmla="*/ 7 h 134"/>
                  <a:gd name="T2" fmla="*/ 0 w 49"/>
                  <a:gd name="T3" fmla="*/ 0 h 134"/>
                  <a:gd name="T4" fmla="*/ 49 w 49"/>
                  <a:gd name="T5" fmla="*/ 0 h 134"/>
                  <a:gd name="T6" fmla="*/ 49 w 49"/>
                  <a:gd name="T7" fmla="*/ 7 h 134"/>
                  <a:gd name="T8" fmla="*/ 42 w 49"/>
                  <a:gd name="T9" fmla="*/ 8 h 134"/>
                  <a:gd name="T10" fmla="*/ 34 w 49"/>
                  <a:gd name="T11" fmla="*/ 15 h 134"/>
                  <a:gd name="T12" fmla="*/ 33 w 49"/>
                  <a:gd name="T13" fmla="*/ 23 h 134"/>
                  <a:gd name="T14" fmla="*/ 33 w 49"/>
                  <a:gd name="T15" fmla="*/ 112 h 134"/>
                  <a:gd name="T16" fmla="*/ 34 w 49"/>
                  <a:gd name="T17" fmla="*/ 120 h 134"/>
                  <a:gd name="T18" fmla="*/ 40 w 49"/>
                  <a:gd name="T19" fmla="*/ 126 h 134"/>
                  <a:gd name="T20" fmla="*/ 49 w 49"/>
                  <a:gd name="T21" fmla="*/ 127 h 134"/>
                  <a:gd name="T22" fmla="*/ 49 w 49"/>
                  <a:gd name="T23" fmla="*/ 134 h 134"/>
                  <a:gd name="T24" fmla="*/ 0 w 49"/>
                  <a:gd name="T25" fmla="*/ 134 h 134"/>
                  <a:gd name="T26" fmla="*/ 0 w 49"/>
                  <a:gd name="T27" fmla="*/ 127 h 134"/>
                  <a:gd name="T28" fmla="*/ 8 w 49"/>
                  <a:gd name="T29" fmla="*/ 126 h 134"/>
                  <a:gd name="T30" fmla="*/ 15 w 49"/>
                  <a:gd name="T31" fmla="*/ 119 h 134"/>
                  <a:gd name="T32" fmla="*/ 16 w 49"/>
                  <a:gd name="T33" fmla="*/ 110 h 134"/>
                  <a:gd name="T34" fmla="*/ 16 w 49"/>
                  <a:gd name="T35" fmla="*/ 25 h 134"/>
                  <a:gd name="T36" fmla="*/ 15 w 49"/>
                  <a:gd name="T37" fmla="*/ 15 h 134"/>
                  <a:gd name="T38" fmla="*/ 8 w 49"/>
                  <a:gd name="T39" fmla="*/ 8 h 134"/>
                  <a:gd name="T40" fmla="*/ 0 w 49"/>
                  <a:gd name="T41" fmla="*/ 7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49" h="134">
                    <a:moveTo>
                      <a:pt x="0" y="7"/>
                    </a:moveTo>
                    <a:cubicBezTo>
                      <a:pt x="0" y="4"/>
                      <a:pt x="0" y="2"/>
                      <a:pt x="0" y="0"/>
                    </a:cubicBezTo>
                    <a:cubicBezTo>
                      <a:pt x="16" y="0"/>
                      <a:pt x="32" y="0"/>
                      <a:pt x="49" y="0"/>
                    </a:cubicBezTo>
                    <a:cubicBezTo>
                      <a:pt x="49" y="2"/>
                      <a:pt x="49" y="4"/>
                      <a:pt x="49" y="7"/>
                    </a:cubicBezTo>
                    <a:cubicBezTo>
                      <a:pt x="46" y="7"/>
                      <a:pt x="44" y="7"/>
                      <a:pt x="42" y="8"/>
                    </a:cubicBezTo>
                    <a:cubicBezTo>
                      <a:pt x="37" y="8"/>
                      <a:pt x="34" y="10"/>
                      <a:pt x="34" y="15"/>
                    </a:cubicBezTo>
                    <a:cubicBezTo>
                      <a:pt x="33" y="18"/>
                      <a:pt x="33" y="21"/>
                      <a:pt x="33" y="23"/>
                    </a:cubicBezTo>
                    <a:cubicBezTo>
                      <a:pt x="33" y="53"/>
                      <a:pt x="33" y="83"/>
                      <a:pt x="33" y="112"/>
                    </a:cubicBezTo>
                    <a:cubicBezTo>
                      <a:pt x="33" y="115"/>
                      <a:pt x="33" y="118"/>
                      <a:pt x="34" y="120"/>
                    </a:cubicBezTo>
                    <a:cubicBezTo>
                      <a:pt x="34" y="124"/>
                      <a:pt x="36" y="126"/>
                      <a:pt x="40" y="126"/>
                    </a:cubicBezTo>
                    <a:cubicBezTo>
                      <a:pt x="43" y="126"/>
                      <a:pt x="45" y="127"/>
                      <a:pt x="49" y="127"/>
                    </a:cubicBezTo>
                    <a:cubicBezTo>
                      <a:pt x="49" y="129"/>
                      <a:pt x="49" y="132"/>
                      <a:pt x="49" y="134"/>
                    </a:cubicBezTo>
                    <a:cubicBezTo>
                      <a:pt x="33" y="134"/>
                      <a:pt x="16" y="134"/>
                      <a:pt x="0" y="134"/>
                    </a:cubicBezTo>
                    <a:cubicBezTo>
                      <a:pt x="0" y="132"/>
                      <a:pt x="0" y="130"/>
                      <a:pt x="0" y="127"/>
                    </a:cubicBezTo>
                    <a:cubicBezTo>
                      <a:pt x="3" y="127"/>
                      <a:pt x="6" y="127"/>
                      <a:pt x="8" y="126"/>
                    </a:cubicBezTo>
                    <a:cubicBezTo>
                      <a:pt x="13" y="125"/>
                      <a:pt x="15" y="123"/>
                      <a:pt x="15" y="119"/>
                    </a:cubicBezTo>
                    <a:cubicBezTo>
                      <a:pt x="16" y="116"/>
                      <a:pt x="16" y="113"/>
                      <a:pt x="16" y="110"/>
                    </a:cubicBezTo>
                    <a:cubicBezTo>
                      <a:pt x="16" y="81"/>
                      <a:pt x="16" y="53"/>
                      <a:pt x="16" y="25"/>
                    </a:cubicBezTo>
                    <a:cubicBezTo>
                      <a:pt x="16" y="21"/>
                      <a:pt x="16" y="18"/>
                      <a:pt x="15" y="15"/>
                    </a:cubicBezTo>
                    <a:cubicBezTo>
                      <a:pt x="15" y="10"/>
                      <a:pt x="13" y="8"/>
                      <a:pt x="8" y="8"/>
                    </a:cubicBezTo>
                    <a:cubicBezTo>
                      <a:pt x="5" y="7"/>
                      <a:pt x="3" y="7"/>
                      <a:pt x="0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7B9D011C-BB2E-435E-8CFC-8F7B37D67FD7}"/>
                </a:ext>
              </a:extLst>
            </p:cNvPr>
            <p:cNvGrpSpPr/>
            <p:nvPr/>
          </p:nvGrpSpPr>
          <p:grpSpPr>
            <a:xfrm>
              <a:off x="5677149" y="582107"/>
              <a:ext cx="1740187" cy="497339"/>
              <a:chOff x="4606634" y="2048989"/>
              <a:chExt cx="5593843" cy="1598699"/>
            </a:xfrm>
            <a:grpFill/>
          </p:grpSpPr>
          <p:sp>
            <p:nvSpPr>
              <p:cNvPr id="41" name="Freeform 9">
                <a:extLst>
                  <a:ext uri="{FF2B5EF4-FFF2-40B4-BE49-F238E27FC236}">
                    <a16:creationId xmlns:a16="http://schemas.microsoft.com/office/drawing/2014/main" id="{B569EF18-2982-47A9-A7CA-E8045BA2E5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274578" y="2071415"/>
                <a:ext cx="925899" cy="1034829"/>
              </a:xfrm>
              <a:custGeom>
                <a:avLst/>
                <a:gdLst>
                  <a:gd name="T0" fmla="*/ 324 w 325"/>
                  <a:gd name="T1" fmla="*/ 106 h 363"/>
                  <a:gd name="T2" fmla="*/ 283 w 325"/>
                  <a:gd name="T3" fmla="*/ 179 h 363"/>
                  <a:gd name="T4" fmla="*/ 247 w 325"/>
                  <a:gd name="T5" fmla="*/ 214 h 363"/>
                  <a:gd name="T6" fmla="*/ 241 w 325"/>
                  <a:gd name="T7" fmla="*/ 228 h 363"/>
                  <a:gd name="T8" fmla="*/ 271 w 325"/>
                  <a:gd name="T9" fmla="*/ 230 h 363"/>
                  <a:gd name="T10" fmla="*/ 282 w 325"/>
                  <a:gd name="T11" fmla="*/ 240 h 363"/>
                  <a:gd name="T12" fmla="*/ 269 w 325"/>
                  <a:gd name="T13" fmla="*/ 277 h 363"/>
                  <a:gd name="T14" fmla="*/ 223 w 325"/>
                  <a:gd name="T15" fmla="*/ 316 h 363"/>
                  <a:gd name="T16" fmla="*/ 176 w 325"/>
                  <a:gd name="T17" fmla="*/ 340 h 363"/>
                  <a:gd name="T18" fmla="*/ 160 w 325"/>
                  <a:gd name="T19" fmla="*/ 339 h 363"/>
                  <a:gd name="T20" fmla="*/ 165 w 325"/>
                  <a:gd name="T21" fmla="*/ 329 h 363"/>
                  <a:gd name="T22" fmla="*/ 195 w 325"/>
                  <a:gd name="T23" fmla="*/ 302 h 363"/>
                  <a:gd name="T24" fmla="*/ 214 w 325"/>
                  <a:gd name="T25" fmla="*/ 282 h 363"/>
                  <a:gd name="T26" fmla="*/ 223 w 325"/>
                  <a:gd name="T27" fmla="*/ 265 h 363"/>
                  <a:gd name="T28" fmla="*/ 220 w 325"/>
                  <a:gd name="T29" fmla="*/ 257 h 363"/>
                  <a:gd name="T30" fmla="*/ 179 w 325"/>
                  <a:gd name="T31" fmla="*/ 289 h 363"/>
                  <a:gd name="T32" fmla="*/ 106 w 325"/>
                  <a:gd name="T33" fmla="*/ 335 h 363"/>
                  <a:gd name="T34" fmla="*/ 20 w 325"/>
                  <a:gd name="T35" fmla="*/ 363 h 363"/>
                  <a:gd name="T36" fmla="*/ 4 w 325"/>
                  <a:gd name="T37" fmla="*/ 360 h 363"/>
                  <a:gd name="T38" fmla="*/ 78 w 325"/>
                  <a:gd name="T39" fmla="*/ 306 h 363"/>
                  <a:gd name="T40" fmla="*/ 102 w 325"/>
                  <a:gd name="T41" fmla="*/ 295 h 363"/>
                  <a:gd name="T42" fmla="*/ 208 w 325"/>
                  <a:gd name="T43" fmla="*/ 238 h 363"/>
                  <a:gd name="T44" fmla="*/ 207 w 325"/>
                  <a:gd name="T45" fmla="*/ 232 h 363"/>
                  <a:gd name="T46" fmla="*/ 171 w 325"/>
                  <a:gd name="T47" fmla="*/ 243 h 363"/>
                  <a:gd name="T48" fmla="*/ 163 w 325"/>
                  <a:gd name="T49" fmla="*/ 239 h 363"/>
                  <a:gd name="T50" fmla="*/ 170 w 325"/>
                  <a:gd name="T51" fmla="*/ 226 h 363"/>
                  <a:gd name="T52" fmla="*/ 154 w 325"/>
                  <a:gd name="T53" fmla="*/ 206 h 363"/>
                  <a:gd name="T54" fmla="*/ 122 w 325"/>
                  <a:gd name="T55" fmla="*/ 224 h 363"/>
                  <a:gd name="T56" fmla="*/ 99 w 325"/>
                  <a:gd name="T57" fmla="*/ 236 h 363"/>
                  <a:gd name="T58" fmla="*/ 100 w 325"/>
                  <a:gd name="T59" fmla="*/ 222 h 363"/>
                  <a:gd name="T60" fmla="*/ 116 w 325"/>
                  <a:gd name="T61" fmla="*/ 204 h 363"/>
                  <a:gd name="T62" fmla="*/ 118 w 325"/>
                  <a:gd name="T63" fmla="*/ 183 h 363"/>
                  <a:gd name="T64" fmla="*/ 116 w 325"/>
                  <a:gd name="T65" fmla="*/ 174 h 363"/>
                  <a:gd name="T66" fmla="*/ 143 w 325"/>
                  <a:gd name="T67" fmla="*/ 167 h 363"/>
                  <a:gd name="T68" fmla="*/ 158 w 325"/>
                  <a:gd name="T69" fmla="*/ 145 h 363"/>
                  <a:gd name="T70" fmla="*/ 147 w 325"/>
                  <a:gd name="T71" fmla="*/ 144 h 363"/>
                  <a:gd name="T72" fmla="*/ 132 w 325"/>
                  <a:gd name="T73" fmla="*/ 141 h 363"/>
                  <a:gd name="T74" fmla="*/ 141 w 325"/>
                  <a:gd name="T75" fmla="*/ 129 h 363"/>
                  <a:gd name="T76" fmla="*/ 140 w 325"/>
                  <a:gd name="T77" fmla="*/ 115 h 363"/>
                  <a:gd name="T78" fmla="*/ 112 w 325"/>
                  <a:gd name="T79" fmla="*/ 96 h 363"/>
                  <a:gd name="T80" fmla="*/ 127 w 325"/>
                  <a:gd name="T81" fmla="*/ 92 h 363"/>
                  <a:gd name="T82" fmla="*/ 167 w 325"/>
                  <a:gd name="T83" fmla="*/ 81 h 363"/>
                  <a:gd name="T84" fmla="*/ 203 w 325"/>
                  <a:gd name="T85" fmla="*/ 36 h 363"/>
                  <a:gd name="T86" fmla="*/ 204 w 325"/>
                  <a:gd name="T87" fmla="*/ 10 h 363"/>
                  <a:gd name="T88" fmla="*/ 216 w 325"/>
                  <a:gd name="T89" fmla="*/ 3 h 363"/>
                  <a:gd name="T90" fmla="*/ 224 w 325"/>
                  <a:gd name="T91" fmla="*/ 56 h 363"/>
                  <a:gd name="T92" fmla="*/ 205 w 325"/>
                  <a:gd name="T93" fmla="*/ 91 h 363"/>
                  <a:gd name="T94" fmla="*/ 208 w 325"/>
                  <a:gd name="T95" fmla="*/ 105 h 363"/>
                  <a:gd name="T96" fmla="*/ 267 w 325"/>
                  <a:gd name="T97" fmla="*/ 87 h 363"/>
                  <a:gd name="T98" fmla="*/ 297 w 325"/>
                  <a:gd name="T99" fmla="*/ 85 h 363"/>
                  <a:gd name="T100" fmla="*/ 309 w 325"/>
                  <a:gd name="T101" fmla="*/ 86 h 363"/>
                  <a:gd name="T102" fmla="*/ 325 w 325"/>
                  <a:gd name="T103" fmla="*/ 104 h 363"/>
                  <a:gd name="T104" fmla="*/ 198 w 325"/>
                  <a:gd name="T105" fmla="*/ 126 h 363"/>
                  <a:gd name="T106" fmla="*/ 164 w 325"/>
                  <a:gd name="T107" fmla="*/ 175 h 363"/>
                  <a:gd name="T108" fmla="*/ 181 w 325"/>
                  <a:gd name="T109" fmla="*/ 191 h 363"/>
                  <a:gd name="T110" fmla="*/ 186 w 325"/>
                  <a:gd name="T111" fmla="*/ 173 h 363"/>
                  <a:gd name="T112" fmla="*/ 199 w 325"/>
                  <a:gd name="T113" fmla="*/ 170 h 363"/>
                  <a:gd name="T114" fmla="*/ 206 w 325"/>
                  <a:gd name="T115" fmla="*/ 204 h 363"/>
                  <a:gd name="T116" fmla="*/ 217 w 325"/>
                  <a:gd name="T117" fmla="*/ 206 h 363"/>
                  <a:gd name="T118" fmla="*/ 229 w 325"/>
                  <a:gd name="T119" fmla="*/ 188 h 363"/>
                  <a:gd name="T120" fmla="*/ 261 w 325"/>
                  <a:gd name="T121" fmla="*/ 141 h 363"/>
                  <a:gd name="T122" fmla="*/ 250 w 325"/>
                  <a:gd name="T123" fmla="*/ 134 h 363"/>
                  <a:gd name="T124" fmla="*/ 206 w 325"/>
                  <a:gd name="T125" fmla="*/ 122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25" h="363">
                    <a:moveTo>
                      <a:pt x="325" y="104"/>
                    </a:moveTo>
                    <a:cubicBezTo>
                      <a:pt x="325" y="104"/>
                      <a:pt x="324" y="105"/>
                      <a:pt x="324" y="106"/>
                    </a:cubicBezTo>
                    <a:cubicBezTo>
                      <a:pt x="323" y="108"/>
                      <a:pt x="323" y="111"/>
                      <a:pt x="322" y="114"/>
                    </a:cubicBezTo>
                    <a:cubicBezTo>
                      <a:pt x="312" y="138"/>
                      <a:pt x="300" y="160"/>
                      <a:pt x="283" y="179"/>
                    </a:cubicBezTo>
                    <a:cubicBezTo>
                      <a:pt x="275" y="188"/>
                      <a:pt x="267" y="197"/>
                      <a:pt x="259" y="205"/>
                    </a:cubicBezTo>
                    <a:cubicBezTo>
                      <a:pt x="255" y="209"/>
                      <a:pt x="251" y="211"/>
                      <a:pt x="247" y="214"/>
                    </a:cubicBezTo>
                    <a:cubicBezTo>
                      <a:pt x="244" y="217"/>
                      <a:pt x="241" y="219"/>
                      <a:pt x="239" y="223"/>
                    </a:cubicBezTo>
                    <a:cubicBezTo>
                      <a:pt x="237" y="226"/>
                      <a:pt x="238" y="227"/>
                      <a:pt x="241" y="228"/>
                    </a:cubicBezTo>
                    <a:cubicBezTo>
                      <a:pt x="243" y="228"/>
                      <a:pt x="245" y="228"/>
                      <a:pt x="246" y="228"/>
                    </a:cubicBezTo>
                    <a:cubicBezTo>
                      <a:pt x="255" y="229"/>
                      <a:pt x="263" y="230"/>
                      <a:pt x="271" y="230"/>
                    </a:cubicBezTo>
                    <a:cubicBezTo>
                      <a:pt x="272" y="230"/>
                      <a:pt x="274" y="231"/>
                      <a:pt x="275" y="231"/>
                    </a:cubicBezTo>
                    <a:cubicBezTo>
                      <a:pt x="280" y="233"/>
                      <a:pt x="282" y="235"/>
                      <a:pt x="282" y="240"/>
                    </a:cubicBezTo>
                    <a:cubicBezTo>
                      <a:pt x="283" y="247"/>
                      <a:pt x="282" y="253"/>
                      <a:pt x="279" y="259"/>
                    </a:cubicBezTo>
                    <a:cubicBezTo>
                      <a:pt x="277" y="265"/>
                      <a:pt x="273" y="271"/>
                      <a:pt x="269" y="277"/>
                    </a:cubicBezTo>
                    <a:cubicBezTo>
                      <a:pt x="260" y="289"/>
                      <a:pt x="248" y="298"/>
                      <a:pt x="237" y="307"/>
                    </a:cubicBezTo>
                    <a:cubicBezTo>
                      <a:pt x="233" y="311"/>
                      <a:pt x="228" y="314"/>
                      <a:pt x="223" y="316"/>
                    </a:cubicBezTo>
                    <a:cubicBezTo>
                      <a:pt x="213" y="321"/>
                      <a:pt x="203" y="327"/>
                      <a:pt x="193" y="332"/>
                    </a:cubicBezTo>
                    <a:cubicBezTo>
                      <a:pt x="187" y="334"/>
                      <a:pt x="182" y="337"/>
                      <a:pt x="176" y="340"/>
                    </a:cubicBezTo>
                    <a:cubicBezTo>
                      <a:pt x="173" y="341"/>
                      <a:pt x="169" y="341"/>
                      <a:pt x="166" y="342"/>
                    </a:cubicBezTo>
                    <a:cubicBezTo>
                      <a:pt x="164" y="342"/>
                      <a:pt x="161" y="341"/>
                      <a:pt x="160" y="339"/>
                    </a:cubicBezTo>
                    <a:cubicBezTo>
                      <a:pt x="159" y="337"/>
                      <a:pt x="160" y="335"/>
                      <a:pt x="162" y="333"/>
                    </a:cubicBezTo>
                    <a:cubicBezTo>
                      <a:pt x="163" y="332"/>
                      <a:pt x="164" y="330"/>
                      <a:pt x="165" y="329"/>
                    </a:cubicBezTo>
                    <a:cubicBezTo>
                      <a:pt x="173" y="323"/>
                      <a:pt x="181" y="316"/>
                      <a:pt x="189" y="310"/>
                    </a:cubicBezTo>
                    <a:cubicBezTo>
                      <a:pt x="192" y="307"/>
                      <a:pt x="194" y="305"/>
                      <a:pt x="195" y="302"/>
                    </a:cubicBezTo>
                    <a:cubicBezTo>
                      <a:pt x="196" y="300"/>
                      <a:pt x="198" y="297"/>
                      <a:pt x="200" y="295"/>
                    </a:cubicBezTo>
                    <a:cubicBezTo>
                      <a:pt x="205" y="291"/>
                      <a:pt x="210" y="287"/>
                      <a:pt x="214" y="282"/>
                    </a:cubicBezTo>
                    <a:cubicBezTo>
                      <a:pt x="217" y="280"/>
                      <a:pt x="218" y="278"/>
                      <a:pt x="219" y="275"/>
                    </a:cubicBezTo>
                    <a:cubicBezTo>
                      <a:pt x="219" y="271"/>
                      <a:pt x="221" y="268"/>
                      <a:pt x="223" y="265"/>
                    </a:cubicBezTo>
                    <a:cubicBezTo>
                      <a:pt x="225" y="263"/>
                      <a:pt x="227" y="261"/>
                      <a:pt x="229" y="259"/>
                    </a:cubicBezTo>
                    <a:cubicBezTo>
                      <a:pt x="227" y="256"/>
                      <a:pt x="224" y="256"/>
                      <a:pt x="220" y="257"/>
                    </a:cubicBezTo>
                    <a:cubicBezTo>
                      <a:pt x="212" y="260"/>
                      <a:pt x="205" y="264"/>
                      <a:pt x="199" y="270"/>
                    </a:cubicBezTo>
                    <a:cubicBezTo>
                      <a:pt x="192" y="276"/>
                      <a:pt x="186" y="282"/>
                      <a:pt x="179" y="289"/>
                    </a:cubicBezTo>
                    <a:cubicBezTo>
                      <a:pt x="169" y="299"/>
                      <a:pt x="157" y="307"/>
                      <a:pt x="144" y="314"/>
                    </a:cubicBezTo>
                    <a:cubicBezTo>
                      <a:pt x="131" y="320"/>
                      <a:pt x="119" y="328"/>
                      <a:pt x="106" y="335"/>
                    </a:cubicBezTo>
                    <a:cubicBezTo>
                      <a:pt x="89" y="344"/>
                      <a:pt x="72" y="352"/>
                      <a:pt x="53" y="357"/>
                    </a:cubicBezTo>
                    <a:cubicBezTo>
                      <a:pt x="43" y="361"/>
                      <a:pt x="32" y="363"/>
                      <a:pt x="20" y="363"/>
                    </a:cubicBezTo>
                    <a:cubicBezTo>
                      <a:pt x="16" y="362"/>
                      <a:pt x="12" y="361"/>
                      <a:pt x="7" y="361"/>
                    </a:cubicBezTo>
                    <a:cubicBezTo>
                      <a:pt x="6" y="361"/>
                      <a:pt x="5" y="360"/>
                      <a:pt x="4" y="360"/>
                    </a:cubicBezTo>
                    <a:cubicBezTo>
                      <a:pt x="0" y="358"/>
                      <a:pt x="0" y="355"/>
                      <a:pt x="4" y="352"/>
                    </a:cubicBezTo>
                    <a:cubicBezTo>
                      <a:pt x="28" y="337"/>
                      <a:pt x="53" y="321"/>
                      <a:pt x="78" y="306"/>
                    </a:cubicBezTo>
                    <a:cubicBezTo>
                      <a:pt x="84" y="302"/>
                      <a:pt x="91" y="298"/>
                      <a:pt x="98" y="297"/>
                    </a:cubicBezTo>
                    <a:cubicBezTo>
                      <a:pt x="100" y="296"/>
                      <a:pt x="101" y="295"/>
                      <a:pt x="102" y="295"/>
                    </a:cubicBezTo>
                    <a:cubicBezTo>
                      <a:pt x="135" y="275"/>
                      <a:pt x="169" y="257"/>
                      <a:pt x="204" y="241"/>
                    </a:cubicBezTo>
                    <a:cubicBezTo>
                      <a:pt x="205" y="240"/>
                      <a:pt x="207" y="239"/>
                      <a:pt x="208" y="238"/>
                    </a:cubicBezTo>
                    <a:cubicBezTo>
                      <a:pt x="209" y="237"/>
                      <a:pt x="210" y="235"/>
                      <a:pt x="210" y="234"/>
                    </a:cubicBezTo>
                    <a:cubicBezTo>
                      <a:pt x="210" y="233"/>
                      <a:pt x="208" y="232"/>
                      <a:pt x="207" y="232"/>
                    </a:cubicBezTo>
                    <a:cubicBezTo>
                      <a:pt x="201" y="231"/>
                      <a:pt x="196" y="233"/>
                      <a:pt x="190" y="235"/>
                    </a:cubicBezTo>
                    <a:cubicBezTo>
                      <a:pt x="184" y="238"/>
                      <a:pt x="178" y="240"/>
                      <a:pt x="171" y="243"/>
                    </a:cubicBezTo>
                    <a:cubicBezTo>
                      <a:pt x="170" y="243"/>
                      <a:pt x="169" y="244"/>
                      <a:pt x="168" y="244"/>
                    </a:cubicBezTo>
                    <a:cubicBezTo>
                      <a:pt x="164" y="244"/>
                      <a:pt x="163" y="244"/>
                      <a:pt x="163" y="239"/>
                    </a:cubicBezTo>
                    <a:cubicBezTo>
                      <a:pt x="163" y="236"/>
                      <a:pt x="164" y="233"/>
                      <a:pt x="166" y="231"/>
                    </a:cubicBezTo>
                    <a:cubicBezTo>
                      <a:pt x="167" y="229"/>
                      <a:pt x="169" y="228"/>
                      <a:pt x="170" y="226"/>
                    </a:cubicBezTo>
                    <a:cubicBezTo>
                      <a:pt x="172" y="222"/>
                      <a:pt x="172" y="218"/>
                      <a:pt x="168" y="215"/>
                    </a:cubicBezTo>
                    <a:cubicBezTo>
                      <a:pt x="164" y="212"/>
                      <a:pt x="159" y="209"/>
                      <a:pt x="154" y="206"/>
                    </a:cubicBezTo>
                    <a:cubicBezTo>
                      <a:pt x="148" y="203"/>
                      <a:pt x="143" y="205"/>
                      <a:pt x="138" y="210"/>
                    </a:cubicBezTo>
                    <a:cubicBezTo>
                      <a:pt x="133" y="215"/>
                      <a:pt x="128" y="219"/>
                      <a:pt x="122" y="224"/>
                    </a:cubicBezTo>
                    <a:cubicBezTo>
                      <a:pt x="118" y="228"/>
                      <a:pt x="112" y="231"/>
                      <a:pt x="107" y="235"/>
                    </a:cubicBezTo>
                    <a:cubicBezTo>
                      <a:pt x="105" y="236"/>
                      <a:pt x="102" y="238"/>
                      <a:pt x="99" y="236"/>
                    </a:cubicBezTo>
                    <a:cubicBezTo>
                      <a:pt x="97" y="234"/>
                      <a:pt x="97" y="231"/>
                      <a:pt x="98" y="229"/>
                    </a:cubicBezTo>
                    <a:cubicBezTo>
                      <a:pt x="98" y="226"/>
                      <a:pt x="99" y="224"/>
                      <a:pt x="100" y="222"/>
                    </a:cubicBezTo>
                    <a:cubicBezTo>
                      <a:pt x="102" y="219"/>
                      <a:pt x="105" y="217"/>
                      <a:pt x="107" y="214"/>
                    </a:cubicBezTo>
                    <a:cubicBezTo>
                      <a:pt x="110" y="211"/>
                      <a:pt x="113" y="208"/>
                      <a:pt x="116" y="204"/>
                    </a:cubicBezTo>
                    <a:cubicBezTo>
                      <a:pt x="118" y="202"/>
                      <a:pt x="119" y="198"/>
                      <a:pt x="120" y="195"/>
                    </a:cubicBezTo>
                    <a:cubicBezTo>
                      <a:pt x="122" y="191"/>
                      <a:pt x="122" y="187"/>
                      <a:pt x="118" y="183"/>
                    </a:cubicBezTo>
                    <a:cubicBezTo>
                      <a:pt x="116" y="182"/>
                      <a:pt x="115" y="181"/>
                      <a:pt x="115" y="179"/>
                    </a:cubicBezTo>
                    <a:cubicBezTo>
                      <a:pt x="113" y="177"/>
                      <a:pt x="113" y="175"/>
                      <a:pt x="116" y="174"/>
                    </a:cubicBezTo>
                    <a:cubicBezTo>
                      <a:pt x="123" y="173"/>
                      <a:pt x="130" y="171"/>
                      <a:pt x="137" y="170"/>
                    </a:cubicBezTo>
                    <a:cubicBezTo>
                      <a:pt x="140" y="170"/>
                      <a:pt x="141" y="169"/>
                      <a:pt x="143" y="167"/>
                    </a:cubicBezTo>
                    <a:cubicBezTo>
                      <a:pt x="146" y="163"/>
                      <a:pt x="150" y="159"/>
                      <a:pt x="153" y="155"/>
                    </a:cubicBezTo>
                    <a:cubicBezTo>
                      <a:pt x="155" y="152"/>
                      <a:pt x="157" y="149"/>
                      <a:pt x="158" y="145"/>
                    </a:cubicBezTo>
                    <a:cubicBezTo>
                      <a:pt x="159" y="141"/>
                      <a:pt x="157" y="140"/>
                      <a:pt x="154" y="141"/>
                    </a:cubicBezTo>
                    <a:cubicBezTo>
                      <a:pt x="151" y="141"/>
                      <a:pt x="149" y="142"/>
                      <a:pt x="147" y="144"/>
                    </a:cubicBezTo>
                    <a:cubicBezTo>
                      <a:pt x="144" y="146"/>
                      <a:pt x="140" y="146"/>
                      <a:pt x="137" y="145"/>
                    </a:cubicBezTo>
                    <a:cubicBezTo>
                      <a:pt x="134" y="145"/>
                      <a:pt x="133" y="144"/>
                      <a:pt x="132" y="141"/>
                    </a:cubicBezTo>
                    <a:cubicBezTo>
                      <a:pt x="132" y="139"/>
                      <a:pt x="132" y="137"/>
                      <a:pt x="134" y="135"/>
                    </a:cubicBezTo>
                    <a:cubicBezTo>
                      <a:pt x="137" y="133"/>
                      <a:pt x="139" y="131"/>
                      <a:pt x="141" y="129"/>
                    </a:cubicBezTo>
                    <a:cubicBezTo>
                      <a:pt x="143" y="126"/>
                      <a:pt x="144" y="123"/>
                      <a:pt x="144" y="119"/>
                    </a:cubicBezTo>
                    <a:cubicBezTo>
                      <a:pt x="144" y="116"/>
                      <a:pt x="143" y="115"/>
                      <a:pt x="140" y="115"/>
                    </a:cubicBezTo>
                    <a:cubicBezTo>
                      <a:pt x="136" y="115"/>
                      <a:pt x="132" y="115"/>
                      <a:pt x="129" y="114"/>
                    </a:cubicBezTo>
                    <a:cubicBezTo>
                      <a:pt x="119" y="112"/>
                      <a:pt x="114" y="106"/>
                      <a:pt x="112" y="96"/>
                    </a:cubicBezTo>
                    <a:cubicBezTo>
                      <a:pt x="112" y="91"/>
                      <a:pt x="113" y="90"/>
                      <a:pt x="118" y="91"/>
                    </a:cubicBezTo>
                    <a:cubicBezTo>
                      <a:pt x="121" y="91"/>
                      <a:pt x="124" y="91"/>
                      <a:pt x="127" y="92"/>
                    </a:cubicBezTo>
                    <a:cubicBezTo>
                      <a:pt x="137" y="93"/>
                      <a:pt x="146" y="92"/>
                      <a:pt x="155" y="86"/>
                    </a:cubicBezTo>
                    <a:cubicBezTo>
                      <a:pt x="158" y="83"/>
                      <a:pt x="163" y="82"/>
                      <a:pt x="167" y="81"/>
                    </a:cubicBezTo>
                    <a:cubicBezTo>
                      <a:pt x="174" y="79"/>
                      <a:pt x="180" y="76"/>
                      <a:pt x="184" y="70"/>
                    </a:cubicBezTo>
                    <a:cubicBezTo>
                      <a:pt x="193" y="60"/>
                      <a:pt x="200" y="49"/>
                      <a:pt x="203" y="36"/>
                    </a:cubicBezTo>
                    <a:cubicBezTo>
                      <a:pt x="204" y="30"/>
                      <a:pt x="205" y="23"/>
                      <a:pt x="205" y="17"/>
                    </a:cubicBezTo>
                    <a:cubicBezTo>
                      <a:pt x="204" y="15"/>
                      <a:pt x="204" y="13"/>
                      <a:pt x="204" y="10"/>
                    </a:cubicBezTo>
                    <a:cubicBezTo>
                      <a:pt x="204" y="7"/>
                      <a:pt x="204" y="4"/>
                      <a:pt x="207" y="2"/>
                    </a:cubicBezTo>
                    <a:cubicBezTo>
                      <a:pt x="211" y="0"/>
                      <a:pt x="213" y="2"/>
                      <a:pt x="216" y="3"/>
                    </a:cubicBezTo>
                    <a:cubicBezTo>
                      <a:pt x="230" y="11"/>
                      <a:pt x="236" y="28"/>
                      <a:pt x="230" y="43"/>
                    </a:cubicBezTo>
                    <a:cubicBezTo>
                      <a:pt x="229" y="48"/>
                      <a:pt x="226" y="52"/>
                      <a:pt x="224" y="56"/>
                    </a:cubicBezTo>
                    <a:cubicBezTo>
                      <a:pt x="219" y="64"/>
                      <a:pt x="214" y="72"/>
                      <a:pt x="209" y="80"/>
                    </a:cubicBezTo>
                    <a:cubicBezTo>
                      <a:pt x="207" y="83"/>
                      <a:pt x="206" y="87"/>
                      <a:pt x="205" y="91"/>
                    </a:cubicBezTo>
                    <a:cubicBezTo>
                      <a:pt x="204" y="93"/>
                      <a:pt x="203" y="95"/>
                      <a:pt x="203" y="98"/>
                    </a:cubicBezTo>
                    <a:cubicBezTo>
                      <a:pt x="203" y="102"/>
                      <a:pt x="205" y="104"/>
                      <a:pt x="208" y="105"/>
                    </a:cubicBezTo>
                    <a:cubicBezTo>
                      <a:pt x="213" y="106"/>
                      <a:pt x="217" y="105"/>
                      <a:pt x="221" y="104"/>
                    </a:cubicBezTo>
                    <a:cubicBezTo>
                      <a:pt x="236" y="97"/>
                      <a:pt x="251" y="91"/>
                      <a:pt x="267" y="87"/>
                    </a:cubicBezTo>
                    <a:cubicBezTo>
                      <a:pt x="274" y="85"/>
                      <a:pt x="280" y="84"/>
                      <a:pt x="287" y="82"/>
                    </a:cubicBezTo>
                    <a:cubicBezTo>
                      <a:pt x="290" y="82"/>
                      <a:pt x="294" y="82"/>
                      <a:pt x="297" y="85"/>
                    </a:cubicBezTo>
                    <a:cubicBezTo>
                      <a:pt x="299" y="86"/>
                      <a:pt x="301" y="86"/>
                      <a:pt x="304" y="86"/>
                    </a:cubicBezTo>
                    <a:cubicBezTo>
                      <a:pt x="305" y="87"/>
                      <a:pt x="307" y="86"/>
                      <a:pt x="309" y="86"/>
                    </a:cubicBezTo>
                    <a:cubicBezTo>
                      <a:pt x="317" y="86"/>
                      <a:pt x="323" y="89"/>
                      <a:pt x="325" y="97"/>
                    </a:cubicBezTo>
                    <a:cubicBezTo>
                      <a:pt x="325" y="99"/>
                      <a:pt x="325" y="101"/>
                      <a:pt x="325" y="104"/>
                    </a:cubicBezTo>
                    <a:close/>
                    <a:moveTo>
                      <a:pt x="206" y="122"/>
                    </a:moveTo>
                    <a:cubicBezTo>
                      <a:pt x="203" y="122"/>
                      <a:pt x="200" y="123"/>
                      <a:pt x="198" y="126"/>
                    </a:cubicBezTo>
                    <a:cubicBezTo>
                      <a:pt x="189" y="138"/>
                      <a:pt x="179" y="150"/>
                      <a:pt x="169" y="162"/>
                    </a:cubicBezTo>
                    <a:cubicBezTo>
                      <a:pt x="166" y="166"/>
                      <a:pt x="164" y="170"/>
                      <a:pt x="164" y="175"/>
                    </a:cubicBezTo>
                    <a:cubicBezTo>
                      <a:pt x="162" y="184"/>
                      <a:pt x="165" y="188"/>
                      <a:pt x="173" y="193"/>
                    </a:cubicBezTo>
                    <a:cubicBezTo>
                      <a:pt x="176" y="195"/>
                      <a:pt x="179" y="194"/>
                      <a:pt x="181" y="191"/>
                    </a:cubicBezTo>
                    <a:cubicBezTo>
                      <a:pt x="183" y="188"/>
                      <a:pt x="183" y="186"/>
                      <a:pt x="184" y="183"/>
                    </a:cubicBezTo>
                    <a:cubicBezTo>
                      <a:pt x="185" y="180"/>
                      <a:pt x="185" y="176"/>
                      <a:pt x="186" y="173"/>
                    </a:cubicBezTo>
                    <a:cubicBezTo>
                      <a:pt x="187" y="171"/>
                      <a:pt x="188" y="168"/>
                      <a:pt x="190" y="167"/>
                    </a:cubicBezTo>
                    <a:cubicBezTo>
                      <a:pt x="194" y="164"/>
                      <a:pt x="197" y="165"/>
                      <a:pt x="199" y="170"/>
                    </a:cubicBezTo>
                    <a:cubicBezTo>
                      <a:pt x="199" y="171"/>
                      <a:pt x="199" y="171"/>
                      <a:pt x="199" y="172"/>
                    </a:cubicBezTo>
                    <a:cubicBezTo>
                      <a:pt x="202" y="183"/>
                      <a:pt x="205" y="193"/>
                      <a:pt x="206" y="204"/>
                    </a:cubicBezTo>
                    <a:cubicBezTo>
                      <a:pt x="206" y="206"/>
                      <a:pt x="207" y="209"/>
                      <a:pt x="210" y="210"/>
                    </a:cubicBezTo>
                    <a:cubicBezTo>
                      <a:pt x="214" y="210"/>
                      <a:pt x="215" y="208"/>
                      <a:pt x="217" y="206"/>
                    </a:cubicBezTo>
                    <a:cubicBezTo>
                      <a:pt x="217" y="205"/>
                      <a:pt x="217" y="205"/>
                      <a:pt x="218" y="204"/>
                    </a:cubicBezTo>
                    <a:cubicBezTo>
                      <a:pt x="221" y="199"/>
                      <a:pt x="225" y="193"/>
                      <a:pt x="229" y="188"/>
                    </a:cubicBezTo>
                    <a:cubicBezTo>
                      <a:pt x="237" y="177"/>
                      <a:pt x="246" y="167"/>
                      <a:pt x="255" y="157"/>
                    </a:cubicBezTo>
                    <a:cubicBezTo>
                      <a:pt x="259" y="152"/>
                      <a:pt x="261" y="147"/>
                      <a:pt x="261" y="141"/>
                    </a:cubicBezTo>
                    <a:cubicBezTo>
                      <a:pt x="261" y="137"/>
                      <a:pt x="259" y="135"/>
                      <a:pt x="255" y="134"/>
                    </a:cubicBezTo>
                    <a:cubicBezTo>
                      <a:pt x="253" y="134"/>
                      <a:pt x="251" y="134"/>
                      <a:pt x="250" y="134"/>
                    </a:cubicBezTo>
                    <a:cubicBezTo>
                      <a:pt x="240" y="131"/>
                      <a:pt x="231" y="129"/>
                      <a:pt x="221" y="126"/>
                    </a:cubicBezTo>
                    <a:cubicBezTo>
                      <a:pt x="216" y="125"/>
                      <a:pt x="211" y="123"/>
                      <a:pt x="206" y="1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2" name="Freeform 10">
                <a:extLst>
                  <a:ext uri="{FF2B5EF4-FFF2-40B4-BE49-F238E27FC236}">
                    <a16:creationId xmlns:a16="http://schemas.microsoft.com/office/drawing/2014/main" id="{F35B614A-6412-4F1A-8C1E-0A6D243457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0931" y="2257236"/>
                <a:ext cx="1089293" cy="1169389"/>
              </a:xfrm>
              <a:custGeom>
                <a:avLst/>
                <a:gdLst>
                  <a:gd name="T0" fmla="*/ 83 w 383"/>
                  <a:gd name="T1" fmla="*/ 410 h 411"/>
                  <a:gd name="T2" fmla="*/ 111 w 383"/>
                  <a:gd name="T3" fmla="*/ 380 h 411"/>
                  <a:gd name="T4" fmla="*/ 136 w 383"/>
                  <a:gd name="T5" fmla="*/ 371 h 411"/>
                  <a:gd name="T6" fmla="*/ 198 w 383"/>
                  <a:gd name="T7" fmla="*/ 294 h 411"/>
                  <a:gd name="T8" fmla="*/ 201 w 383"/>
                  <a:gd name="T9" fmla="*/ 280 h 411"/>
                  <a:gd name="T10" fmla="*/ 197 w 383"/>
                  <a:gd name="T11" fmla="*/ 274 h 411"/>
                  <a:gd name="T12" fmla="*/ 166 w 383"/>
                  <a:gd name="T13" fmla="*/ 283 h 411"/>
                  <a:gd name="T14" fmla="*/ 144 w 383"/>
                  <a:gd name="T15" fmla="*/ 291 h 411"/>
                  <a:gd name="T16" fmla="*/ 123 w 383"/>
                  <a:gd name="T17" fmla="*/ 305 h 411"/>
                  <a:gd name="T18" fmla="*/ 62 w 383"/>
                  <a:gd name="T19" fmla="*/ 344 h 411"/>
                  <a:gd name="T20" fmla="*/ 34 w 383"/>
                  <a:gd name="T21" fmla="*/ 353 h 411"/>
                  <a:gd name="T22" fmla="*/ 9 w 383"/>
                  <a:gd name="T23" fmla="*/ 344 h 411"/>
                  <a:gd name="T24" fmla="*/ 1 w 383"/>
                  <a:gd name="T25" fmla="*/ 322 h 411"/>
                  <a:gd name="T26" fmla="*/ 0 w 383"/>
                  <a:gd name="T27" fmla="*/ 288 h 411"/>
                  <a:gd name="T28" fmla="*/ 1 w 383"/>
                  <a:gd name="T29" fmla="*/ 283 h 411"/>
                  <a:gd name="T30" fmla="*/ 6 w 383"/>
                  <a:gd name="T31" fmla="*/ 282 h 411"/>
                  <a:gd name="T32" fmla="*/ 8 w 383"/>
                  <a:gd name="T33" fmla="*/ 285 h 411"/>
                  <a:gd name="T34" fmla="*/ 10 w 383"/>
                  <a:gd name="T35" fmla="*/ 290 h 411"/>
                  <a:gd name="T36" fmla="*/ 32 w 383"/>
                  <a:gd name="T37" fmla="*/ 298 h 411"/>
                  <a:gd name="T38" fmla="*/ 46 w 383"/>
                  <a:gd name="T39" fmla="*/ 293 h 411"/>
                  <a:gd name="T40" fmla="*/ 53 w 383"/>
                  <a:gd name="T41" fmla="*/ 291 h 411"/>
                  <a:gd name="T42" fmla="*/ 65 w 383"/>
                  <a:gd name="T43" fmla="*/ 288 h 411"/>
                  <a:gd name="T44" fmla="*/ 100 w 383"/>
                  <a:gd name="T45" fmla="*/ 268 h 411"/>
                  <a:gd name="T46" fmla="*/ 156 w 383"/>
                  <a:gd name="T47" fmla="*/ 244 h 411"/>
                  <a:gd name="T48" fmla="*/ 197 w 383"/>
                  <a:gd name="T49" fmla="*/ 229 h 411"/>
                  <a:gd name="T50" fmla="*/ 203 w 383"/>
                  <a:gd name="T51" fmla="*/ 226 h 411"/>
                  <a:gd name="T52" fmla="*/ 219 w 383"/>
                  <a:gd name="T53" fmla="*/ 204 h 411"/>
                  <a:gd name="T54" fmla="*/ 222 w 383"/>
                  <a:gd name="T55" fmla="*/ 124 h 411"/>
                  <a:gd name="T56" fmla="*/ 210 w 383"/>
                  <a:gd name="T57" fmla="*/ 69 h 411"/>
                  <a:gd name="T58" fmla="*/ 197 w 383"/>
                  <a:gd name="T59" fmla="*/ 36 h 411"/>
                  <a:gd name="T60" fmla="*/ 194 w 383"/>
                  <a:gd name="T61" fmla="*/ 10 h 411"/>
                  <a:gd name="T62" fmla="*/ 205 w 383"/>
                  <a:gd name="T63" fmla="*/ 2 h 411"/>
                  <a:gd name="T64" fmla="*/ 230 w 383"/>
                  <a:gd name="T65" fmla="*/ 7 h 411"/>
                  <a:gd name="T66" fmla="*/ 237 w 383"/>
                  <a:gd name="T67" fmla="*/ 10 h 411"/>
                  <a:gd name="T68" fmla="*/ 248 w 383"/>
                  <a:gd name="T69" fmla="*/ 19 h 411"/>
                  <a:gd name="T70" fmla="*/ 265 w 383"/>
                  <a:gd name="T71" fmla="*/ 29 h 411"/>
                  <a:gd name="T72" fmla="*/ 280 w 383"/>
                  <a:gd name="T73" fmla="*/ 49 h 411"/>
                  <a:gd name="T74" fmla="*/ 278 w 383"/>
                  <a:gd name="T75" fmla="*/ 66 h 411"/>
                  <a:gd name="T76" fmla="*/ 273 w 383"/>
                  <a:gd name="T77" fmla="*/ 72 h 411"/>
                  <a:gd name="T78" fmla="*/ 270 w 383"/>
                  <a:gd name="T79" fmla="*/ 77 h 411"/>
                  <a:gd name="T80" fmla="*/ 271 w 383"/>
                  <a:gd name="T81" fmla="*/ 158 h 411"/>
                  <a:gd name="T82" fmla="*/ 273 w 383"/>
                  <a:gd name="T83" fmla="*/ 179 h 411"/>
                  <a:gd name="T84" fmla="*/ 278 w 383"/>
                  <a:gd name="T85" fmla="*/ 182 h 411"/>
                  <a:gd name="T86" fmla="*/ 313 w 383"/>
                  <a:gd name="T87" fmla="*/ 160 h 411"/>
                  <a:gd name="T88" fmla="*/ 325 w 383"/>
                  <a:gd name="T89" fmla="*/ 144 h 411"/>
                  <a:gd name="T90" fmla="*/ 341 w 383"/>
                  <a:gd name="T91" fmla="*/ 128 h 411"/>
                  <a:gd name="T92" fmla="*/ 369 w 383"/>
                  <a:gd name="T93" fmla="*/ 122 h 411"/>
                  <a:gd name="T94" fmla="*/ 380 w 383"/>
                  <a:gd name="T95" fmla="*/ 141 h 411"/>
                  <a:gd name="T96" fmla="*/ 372 w 383"/>
                  <a:gd name="T97" fmla="*/ 154 h 411"/>
                  <a:gd name="T98" fmla="*/ 355 w 383"/>
                  <a:gd name="T99" fmla="*/ 169 h 411"/>
                  <a:gd name="T100" fmla="*/ 314 w 383"/>
                  <a:gd name="T101" fmla="*/ 199 h 411"/>
                  <a:gd name="T102" fmla="*/ 275 w 383"/>
                  <a:gd name="T103" fmla="*/ 229 h 411"/>
                  <a:gd name="T104" fmla="*/ 271 w 383"/>
                  <a:gd name="T105" fmla="*/ 238 h 411"/>
                  <a:gd name="T106" fmla="*/ 254 w 383"/>
                  <a:gd name="T107" fmla="*/ 310 h 411"/>
                  <a:gd name="T108" fmla="*/ 250 w 383"/>
                  <a:gd name="T109" fmla="*/ 320 h 411"/>
                  <a:gd name="T110" fmla="*/ 247 w 383"/>
                  <a:gd name="T111" fmla="*/ 325 h 411"/>
                  <a:gd name="T112" fmla="*/ 173 w 383"/>
                  <a:gd name="T113" fmla="*/ 386 h 411"/>
                  <a:gd name="T114" fmla="*/ 95 w 383"/>
                  <a:gd name="T115" fmla="*/ 410 h 411"/>
                  <a:gd name="T116" fmla="*/ 88 w 383"/>
                  <a:gd name="T117" fmla="*/ 411 h 411"/>
                  <a:gd name="T118" fmla="*/ 83 w 383"/>
                  <a:gd name="T119" fmla="*/ 410 h 4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83" h="411">
                    <a:moveTo>
                      <a:pt x="83" y="410"/>
                    </a:moveTo>
                    <a:cubicBezTo>
                      <a:pt x="89" y="396"/>
                      <a:pt x="96" y="385"/>
                      <a:pt x="111" y="380"/>
                    </a:cubicBezTo>
                    <a:cubicBezTo>
                      <a:pt x="120" y="378"/>
                      <a:pt x="128" y="375"/>
                      <a:pt x="136" y="371"/>
                    </a:cubicBezTo>
                    <a:cubicBezTo>
                      <a:pt x="168" y="355"/>
                      <a:pt x="188" y="328"/>
                      <a:pt x="198" y="294"/>
                    </a:cubicBezTo>
                    <a:cubicBezTo>
                      <a:pt x="199" y="289"/>
                      <a:pt x="200" y="284"/>
                      <a:pt x="201" y="280"/>
                    </a:cubicBezTo>
                    <a:cubicBezTo>
                      <a:pt x="202" y="275"/>
                      <a:pt x="201" y="274"/>
                      <a:pt x="197" y="274"/>
                    </a:cubicBezTo>
                    <a:cubicBezTo>
                      <a:pt x="186" y="275"/>
                      <a:pt x="176" y="278"/>
                      <a:pt x="166" y="283"/>
                    </a:cubicBezTo>
                    <a:cubicBezTo>
                      <a:pt x="159" y="286"/>
                      <a:pt x="152" y="289"/>
                      <a:pt x="144" y="291"/>
                    </a:cubicBezTo>
                    <a:cubicBezTo>
                      <a:pt x="136" y="294"/>
                      <a:pt x="130" y="300"/>
                      <a:pt x="123" y="305"/>
                    </a:cubicBezTo>
                    <a:cubicBezTo>
                      <a:pt x="105" y="321"/>
                      <a:pt x="84" y="334"/>
                      <a:pt x="62" y="344"/>
                    </a:cubicBezTo>
                    <a:cubicBezTo>
                      <a:pt x="53" y="348"/>
                      <a:pt x="43" y="351"/>
                      <a:pt x="34" y="353"/>
                    </a:cubicBezTo>
                    <a:cubicBezTo>
                      <a:pt x="24" y="356"/>
                      <a:pt x="15" y="352"/>
                      <a:pt x="9" y="344"/>
                    </a:cubicBezTo>
                    <a:cubicBezTo>
                      <a:pt x="4" y="338"/>
                      <a:pt x="1" y="330"/>
                      <a:pt x="1" y="322"/>
                    </a:cubicBezTo>
                    <a:cubicBezTo>
                      <a:pt x="1" y="310"/>
                      <a:pt x="0" y="299"/>
                      <a:pt x="0" y="288"/>
                    </a:cubicBezTo>
                    <a:cubicBezTo>
                      <a:pt x="0" y="286"/>
                      <a:pt x="0" y="284"/>
                      <a:pt x="1" y="283"/>
                    </a:cubicBezTo>
                    <a:cubicBezTo>
                      <a:pt x="1" y="280"/>
                      <a:pt x="4" y="279"/>
                      <a:pt x="6" y="282"/>
                    </a:cubicBezTo>
                    <a:cubicBezTo>
                      <a:pt x="7" y="283"/>
                      <a:pt x="7" y="284"/>
                      <a:pt x="8" y="285"/>
                    </a:cubicBezTo>
                    <a:cubicBezTo>
                      <a:pt x="9" y="286"/>
                      <a:pt x="9" y="288"/>
                      <a:pt x="10" y="290"/>
                    </a:cubicBezTo>
                    <a:cubicBezTo>
                      <a:pt x="16" y="297"/>
                      <a:pt x="23" y="301"/>
                      <a:pt x="32" y="298"/>
                    </a:cubicBezTo>
                    <a:cubicBezTo>
                      <a:pt x="37" y="297"/>
                      <a:pt x="41" y="295"/>
                      <a:pt x="46" y="293"/>
                    </a:cubicBezTo>
                    <a:cubicBezTo>
                      <a:pt x="48" y="292"/>
                      <a:pt x="51" y="291"/>
                      <a:pt x="53" y="291"/>
                    </a:cubicBezTo>
                    <a:cubicBezTo>
                      <a:pt x="58" y="292"/>
                      <a:pt x="61" y="290"/>
                      <a:pt x="65" y="288"/>
                    </a:cubicBezTo>
                    <a:cubicBezTo>
                      <a:pt x="77" y="282"/>
                      <a:pt x="89" y="275"/>
                      <a:pt x="100" y="268"/>
                    </a:cubicBezTo>
                    <a:cubicBezTo>
                      <a:pt x="118" y="258"/>
                      <a:pt x="137" y="251"/>
                      <a:pt x="156" y="244"/>
                    </a:cubicBezTo>
                    <a:cubicBezTo>
                      <a:pt x="169" y="239"/>
                      <a:pt x="183" y="234"/>
                      <a:pt x="197" y="229"/>
                    </a:cubicBezTo>
                    <a:cubicBezTo>
                      <a:pt x="199" y="228"/>
                      <a:pt x="201" y="227"/>
                      <a:pt x="203" y="226"/>
                    </a:cubicBezTo>
                    <a:cubicBezTo>
                      <a:pt x="212" y="222"/>
                      <a:pt x="218" y="215"/>
                      <a:pt x="219" y="204"/>
                    </a:cubicBezTo>
                    <a:cubicBezTo>
                      <a:pt x="221" y="178"/>
                      <a:pt x="223" y="151"/>
                      <a:pt x="222" y="124"/>
                    </a:cubicBezTo>
                    <a:cubicBezTo>
                      <a:pt x="221" y="105"/>
                      <a:pt x="218" y="87"/>
                      <a:pt x="210" y="69"/>
                    </a:cubicBezTo>
                    <a:cubicBezTo>
                      <a:pt x="205" y="58"/>
                      <a:pt x="201" y="47"/>
                      <a:pt x="197" y="36"/>
                    </a:cubicBezTo>
                    <a:cubicBezTo>
                      <a:pt x="194" y="28"/>
                      <a:pt x="193" y="19"/>
                      <a:pt x="194" y="10"/>
                    </a:cubicBezTo>
                    <a:cubicBezTo>
                      <a:pt x="194" y="4"/>
                      <a:pt x="199" y="0"/>
                      <a:pt x="205" y="2"/>
                    </a:cubicBezTo>
                    <a:cubicBezTo>
                      <a:pt x="213" y="4"/>
                      <a:pt x="222" y="5"/>
                      <a:pt x="230" y="7"/>
                    </a:cubicBezTo>
                    <a:cubicBezTo>
                      <a:pt x="233" y="7"/>
                      <a:pt x="235" y="9"/>
                      <a:pt x="237" y="10"/>
                    </a:cubicBezTo>
                    <a:cubicBezTo>
                      <a:pt x="241" y="13"/>
                      <a:pt x="244" y="16"/>
                      <a:pt x="248" y="19"/>
                    </a:cubicBezTo>
                    <a:cubicBezTo>
                      <a:pt x="253" y="23"/>
                      <a:pt x="259" y="26"/>
                      <a:pt x="265" y="29"/>
                    </a:cubicBezTo>
                    <a:cubicBezTo>
                      <a:pt x="274" y="33"/>
                      <a:pt x="279" y="40"/>
                      <a:pt x="280" y="49"/>
                    </a:cubicBezTo>
                    <a:cubicBezTo>
                      <a:pt x="280" y="55"/>
                      <a:pt x="280" y="60"/>
                      <a:pt x="278" y="66"/>
                    </a:cubicBezTo>
                    <a:cubicBezTo>
                      <a:pt x="277" y="68"/>
                      <a:pt x="275" y="70"/>
                      <a:pt x="273" y="72"/>
                    </a:cubicBezTo>
                    <a:cubicBezTo>
                      <a:pt x="271" y="74"/>
                      <a:pt x="270" y="75"/>
                      <a:pt x="270" y="77"/>
                    </a:cubicBezTo>
                    <a:cubicBezTo>
                      <a:pt x="271" y="104"/>
                      <a:pt x="271" y="131"/>
                      <a:pt x="271" y="158"/>
                    </a:cubicBezTo>
                    <a:cubicBezTo>
                      <a:pt x="272" y="165"/>
                      <a:pt x="272" y="172"/>
                      <a:pt x="273" y="179"/>
                    </a:cubicBezTo>
                    <a:cubicBezTo>
                      <a:pt x="274" y="183"/>
                      <a:pt x="275" y="184"/>
                      <a:pt x="278" y="182"/>
                    </a:cubicBezTo>
                    <a:cubicBezTo>
                      <a:pt x="291" y="176"/>
                      <a:pt x="303" y="170"/>
                      <a:pt x="313" y="160"/>
                    </a:cubicBezTo>
                    <a:cubicBezTo>
                      <a:pt x="317" y="155"/>
                      <a:pt x="321" y="150"/>
                      <a:pt x="325" y="144"/>
                    </a:cubicBezTo>
                    <a:cubicBezTo>
                      <a:pt x="330" y="138"/>
                      <a:pt x="335" y="132"/>
                      <a:pt x="341" y="128"/>
                    </a:cubicBezTo>
                    <a:cubicBezTo>
                      <a:pt x="350" y="122"/>
                      <a:pt x="359" y="120"/>
                      <a:pt x="369" y="122"/>
                    </a:cubicBezTo>
                    <a:cubicBezTo>
                      <a:pt x="379" y="124"/>
                      <a:pt x="383" y="131"/>
                      <a:pt x="380" y="141"/>
                    </a:cubicBezTo>
                    <a:cubicBezTo>
                      <a:pt x="379" y="146"/>
                      <a:pt x="376" y="151"/>
                      <a:pt x="372" y="154"/>
                    </a:cubicBezTo>
                    <a:cubicBezTo>
                      <a:pt x="367" y="160"/>
                      <a:pt x="361" y="165"/>
                      <a:pt x="355" y="169"/>
                    </a:cubicBezTo>
                    <a:cubicBezTo>
                      <a:pt x="341" y="178"/>
                      <a:pt x="328" y="189"/>
                      <a:pt x="314" y="199"/>
                    </a:cubicBezTo>
                    <a:cubicBezTo>
                      <a:pt x="301" y="209"/>
                      <a:pt x="289" y="219"/>
                      <a:pt x="275" y="229"/>
                    </a:cubicBezTo>
                    <a:cubicBezTo>
                      <a:pt x="272" y="232"/>
                      <a:pt x="271" y="234"/>
                      <a:pt x="271" y="238"/>
                    </a:cubicBezTo>
                    <a:cubicBezTo>
                      <a:pt x="267" y="263"/>
                      <a:pt x="262" y="287"/>
                      <a:pt x="254" y="310"/>
                    </a:cubicBezTo>
                    <a:cubicBezTo>
                      <a:pt x="253" y="314"/>
                      <a:pt x="251" y="317"/>
                      <a:pt x="250" y="320"/>
                    </a:cubicBezTo>
                    <a:cubicBezTo>
                      <a:pt x="249" y="322"/>
                      <a:pt x="249" y="324"/>
                      <a:pt x="247" y="325"/>
                    </a:cubicBezTo>
                    <a:cubicBezTo>
                      <a:pt x="226" y="349"/>
                      <a:pt x="202" y="371"/>
                      <a:pt x="173" y="386"/>
                    </a:cubicBezTo>
                    <a:cubicBezTo>
                      <a:pt x="149" y="400"/>
                      <a:pt x="123" y="408"/>
                      <a:pt x="95" y="410"/>
                    </a:cubicBezTo>
                    <a:cubicBezTo>
                      <a:pt x="93" y="410"/>
                      <a:pt x="90" y="411"/>
                      <a:pt x="88" y="411"/>
                    </a:cubicBezTo>
                    <a:cubicBezTo>
                      <a:pt x="87" y="411"/>
                      <a:pt x="85" y="411"/>
                      <a:pt x="83" y="4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3" name="Freeform 11">
                <a:extLst>
                  <a:ext uri="{FF2B5EF4-FFF2-40B4-BE49-F238E27FC236}">
                    <a16:creationId xmlns:a16="http://schemas.microsoft.com/office/drawing/2014/main" id="{C02EBC3A-E3C2-4F6D-A0BA-B92268860F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06634" y="2270052"/>
                <a:ext cx="551054" cy="1278318"/>
              </a:xfrm>
              <a:custGeom>
                <a:avLst/>
                <a:gdLst>
                  <a:gd name="T0" fmla="*/ 127 w 193"/>
                  <a:gd name="T1" fmla="*/ 371 h 449"/>
                  <a:gd name="T2" fmla="*/ 63 w 193"/>
                  <a:gd name="T3" fmla="*/ 417 h 449"/>
                  <a:gd name="T4" fmla="*/ 47 w 193"/>
                  <a:gd name="T5" fmla="*/ 433 h 449"/>
                  <a:gd name="T6" fmla="*/ 7 w 193"/>
                  <a:gd name="T7" fmla="*/ 434 h 449"/>
                  <a:gd name="T8" fmla="*/ 1 w 193"/>
                  <a:gd name="T9" fmla="*/ 383 h 449"/>
                  <a:gd name="T10" fmla="*/ 33 w 193"/>
                  <a:gd name="T11" fmla="*/ 331 h 449"/>
                  <a:gd name="T12" fmla="*/ 49 w 193"/>
                  <a:gd name="T13" fmla="*/ 286 h 449"/>
                  <a:gd name="T14" fmla="*/ 50 w 193"/>
                  <a:gd name="T15" fmla="*/ 233 h 449"/>
                  <a:gd name="T16" fmla="*/ 38 w 193"/>
                  <a:gd name="T17" fmla="*/ 207 h 449"/>
                  <a:gd name="T18" fmla="*/ 54 w 193"/>
                  <a:gd name="T19" fmla="*/ 201 h 449"/>
                  <a:gd name="T20" fmla="*/ 75 w 193"/>
                  <a:gd name="T21" fmla="*/ 209 h 449"/>
                  <a:gd name="T22" fmla="*/ 107 w 193"/>
                  <a:gd name="T23" fmla="*/ 223 h 449"/>
                  <a:gd name="T24" fmla="*/ 126 w 193"/>
                  <a:gd name="T25" fmla="*/ 233 h 449"/>
                  <a:gd name="T26" fmla="*/ 133 w 193"/>
                  <a:gd name="T27" fmla="*/ 231 h 449"/>
                  <a:gd name="T28" fmla="*/ 135 w 193"/>
                  <a:gd name="T29" fmla="*/ 200 h 449"/>
                  <a:gd name="T30" fmla="*/ 133 w 193"/>
                  <a:gd name="T31" fmla="*/ 99 h 449"/>
                  <a:gd name="T32" fmla="*/ 105 w 193"/>
                  <a:gd name="T33" fmla="*/ 55 h 449"/>
                  <a:gd name="T34" fmla="*/ 77 w 193"/>
                  <a:gd name="T35" fmla="*/ 9 h 449"/>
                  <a:gd name="T36" fmla="*/ 95 w 193"/>
                  <a:gd name="T37" fmla="*/ 6 h 449"/>
                  <a:gd name="T38" fmla="*/ 165 w 193"/>
                  <a:gd name="T39" fmla="*/ 52 h 449"/>
                  <a:gd name="T40" fmla="*/ 189 w 193"/>
                  <a:gd name="T41" fmla="*/ 83 h 449"/>
                  <a:gd name="T42" fmla="*/ 189 w 193"/>
                  <a:gd name="T43" fmla="*/ 292 h 449"/>
                  <a:gd name="T44" fmla="*/ 165 w 193"/>
                  <a:gd name="T45" fmla="*/ 409 h 449"/>
                  <a:gd name="T46" fmla="*/ 145 w 193"/>
                  <a:gd name="T47" fmla="*/ 428 h 449"/>
                  <a:gd name="T48" fmla="*/ 134 w 193"/>
                  <a:gd name="T49" fmla="*/ 415 h 449"/>
                  <a:gd name="T50" fmla="*/ 131 w 193"/>
                  <a:gd name="T51" fmla="*/ 367 h 449"/>
                  <a:gd name="T52" fmla="*/ 124 w 193"/>
                  <a:gd name="T53" fmla="*/ 264 h 449"/>
                  <a:gd name="T54" fmla="*/ 102 w 193"/>
                  <a:gd name="T55" fmla="*/ 280 h 449"/>
                  <a:gd name="T56" fmla="*/ 81 w 193"/>
                  <a:gd name="T57" fmla="*/ 296 h 449"/>
                  <a:gd name="T58" fmla="*/ 59 w 193"/>
                  <a:gd name="T59" fmla="*/ 331 h 449"/>
                  <a:gd name="T60" fmla="*/ 31 w 193"/>
                  <a:gd name="T61" fmla="*/ 373 h 449"/>
                  <a:gd name="T62" fmla="*/ 46 w 193"/>
                  <a:gd name="T63" fmla="*/ 382 h 449"/>
                  <a:gd name="T64" fmla="*/ 78 w 193"/>
                  <a:gd name="T65" fmla="*/ 363 h 449"/>
                  <a:gd name="T66" fmla="*/ 114 w 193"/>
                  <a:gd name="T67" fmla="*/ 346 h 449"/>
                  <a:gd name="T68" fmla="*/ 133 w 193"/>
                  <a:gd name="T69" fmla="*/ 325 h 449"/>
                  <a:gd name="T70" fmla="*/ 132 w 193"/>
                  <a:gd name="T71" fmla="*/ 255 h 4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93" h="449">
                    <a:moveTo>
                      <a:pt x="131" y="367"/>
                    </a:moveTo>
                    <a:cubicBezTo>
                      <a:pt x="129" y="369"/>
                      <a:pt x="128" y="370"/>
                      <a:pt x="127" y="371"/>
                    </a:cubicBezTo>
                    <a:cubicBezTo>
                      <a:pt x="112" y="385"/>
                      <a:pt x="97" y="397"/>
                      <a:pt x="80" y="408"/>
                    </a:cubicBezTo>
                    <a:cubicBezTo>
                      <a:pt x="74" y="411"/>
                      <a:pt x="69" y="414"/>
                      <a:pt x="63" y="417"/>
                    </a:cubicBezTo>
                    <a:cubicBezTo>
                      <a:pt x="61" y="419"/>
                      <a:pt x="59" y="420"/>
                      <a:pt x="57" y="422"/>
                    </a:cubicBezTo>
                    <a:cubicBezTo>
                      <a:pt x="54" y="426"/>
                      <a:pt x="50" y="430"/>
                      <a:pt x="47" y="433"/>
                    </a:cubicBezTo>
                    <a:cubicBezTo>
                      <a:pt x="44" y="436"/>
                      <a:pt x="41" y="439"/>
                      <a:pt x="38" y="441"/>
                    </a:cubicBezTo>
                    <a:cubicBezTo>
                      <a:pt x="27" y="449"/>
                      <a:pt x="13" y="446"/>
                      <a:pt x="7" y="434"/>
                    </a:cubicBezTo>
                    <a:cubicBezTo>
                      <a:pt x="4" y="428"/>
                      <a:pt x="2" y="421"/>
                      <a:pt x="1" y="415"/>
                    </a:cubicBezTo>
                    <a:cubicBezTo>
                      <a:pt x="0" y="404"/>
                      <a:pt x="0" y="394"/>
                      <a:pt x="1" y="383"/>
                    </a:cubicBezTo>
                    <a:cubicBezTo>
                      <a:pt x="2" y="379"/>
                      <a:pt x="3" y="374"/>
                      <a:pt x="7" y="372"/>
                    </a:cubicBezTo>
                    <a:cubicBezTo>
                      <a:pt x="20" y="361"/>
                      <a:pt x="28" y="346"/>
                      <a:pt x="33" y="331"/>
                    </a:cubicBezTo>
                    <a:cubicBezTo>
                      <a:pt x="36" y="325"/>
                      <a:pt x="37" y="319"/>
                      <a:pt x="39" y="313"/>
                    </a:cubicBezTo>
                    <a:cubicBezTo>
                      <a:pt x="42" y="304"/>
                      <a:pt x="45" y="294"/>
                      <a:pt x="49" y="286"/>
                    </a:cubicBezTo>
                    <a:cubicBezTo>
                      <a:pt x="56" y="272"/>
                      <a:pt x="56" y="258"/>
                      <a:pt x="53" y="244"/>
                    </a:cubicBezTo>
                    <a:cubicBezTo>
                      <a:pt x="52" y="240"/>
                      <a:pt x="51" y="237"/>
                      <a:pt x="50" y="233"/>
                    </a:cubicBezTo>
                    <a:cubicBezTo>
                      <a:pt x="49" y="229"/>
                      <a:pt x="47" y="225"/>
                      <a:pt x="44" y="221"/>
                    </a:cubicBezTo>
                    <a:cubicBezTo>
                      <a:pt x="42" y="217"/>
                      <a:pt x="39" y="212"/>
                      <a:pt x="38" y="207"/>
                    </a:cubicBezTo>
                    <a:cubicBezTo>
                      <a:pt x="36" y="202"/>
                      <a:pt x="38" y="199"/>
                      <a:pt x="44" y="199"/>
                    </a:cubicBezTo>
                    <a:cubicBezTo>
                      <a:pt x="48" y="199"/>
                      <a:pt x="51" y="199"/>
                      <a:pt x="54" y="201"/>
                    </a:cubicBezTo>
                    <a:cubicBezTo>
                      <a:pt x="55" y="202"/>
                      <a:pt x="56" y="203"/>
                      <a:pt x="57" y="203"/>
                    </a:cubicBezTo>
                    <a:cubicBezTo>
                      <a:pt x="62" y="208"/>
                      <a:pt x="68" y="209"/>
                      <a:pt x="75" y="209"/>
                    </a:cubicBezTo>
                    <a:cubicBezTo>
                      <a:pt x="83" y="209"/>
                      <a:pt x="90" y="212"/>
                      <a:pt x="96" y="218"/>
                    </a:cubicBezTo>
                    <a:cubicBezTo>
                      <a:pt x="99" y="221"/>
                      <a:pt x="103" y="223"/>
                      <a:pt x="107" y="223"/>
                    </a:cubicBezTo>
                    <a:cubicBezTo>
                      <a:pt x="110" y="223"/>
                      <a:pt x="112" y="224"/>
                      <a:pt x="115" y="225"/>
                    </a:cubicBezTo>
                    <a:cubicBezTo>
                      <a:pt x="120" y="226"/>
                      <a:pt x="124" y="229"/>
                      <a:pt x="126" y="233"/>
                    </a:cubicBezTo>
                    <a:cubicBezTo>
                      <a:pt x="126" y="234"/>
                      <a:pt x="127" y="235"/>
                      <a:pt x="128" y="236"/>
                    </a:cubicBezTo>
                    <a:cubicBezTo>
                      <a:pt x="131" y="236"/>
                      <a:pt x="132" y="234"/>
                      <a:pt x="133" y="231"/>
                    </a:cubicBezTo>
                    <a:cubicBezTo>
                      <a:pt x="134" y="229"/>
                      <a:pt x="134" y="227"/>
                      <a:pt x="134" y="225"/>
                    </a:cubicBezTo>
                    <a:cubicBezTo>
                      <a:pt x="134" y="217"/>
                      <a:pt x="134" y="208"/>
                      <a:pt x="135" y="200"/>
                    </a:cubicBezTo>
                    <a:cubicBezTo>
                      <a:pt x="137" y="176"/>
                      <a:pt x="139" y="151"/>
                      <a:pt x="137" y="127"/>
                    </a:cubicBezTo>
                    <a:cubicBezTo>
                      <a:pt x="137" y="118"/>
                      <a:pt x="135" y="109"/>
                      <a:pt x="133" y="99"/>
                    </a:cubicBezTo>
                    <a:cubicBezTo>
                      <a:pt x="132" y="90"/>
                      <a:pt x="127" y="81"/>
                      <a:pt x="121" y="74"/>
                    </a:cubicBezTo>
                    <a:cubicBezTo>
                      <a:pt x="116" y="67"/>
                      <a:pt x="111" y="61"/>
                      <a:pt x="105" y="55"/>
                    </a:cubicBezTo>
                    <a:cubicBezTo>
                      <a:pt x="98" y="46"/>
                      <a:pt x="90" y="36"/>
                      <a:pt x="83" y="27"/>
                    </a:cubicBezTo>
                    <a:cubicBezTo>
                      <a:pt x="79" y="22"/>
                      <a:pt x="77" y="15"/>
                      <a:pt x="77" y="9"/>
                    </a:cubicBezTo>
                    <a:cubicBezTo>
                      <a:pt x="77" y="3"/>
                      <a:pt x="80" y="0"/>
                      <a:pt x="86" y="2"/>
                    </a:cubicBezTo>
                    <a:cubicBezTo>
                      <a:pt x="89" y="2"/>
                      <a:pt x="92" y="4"/>
                      <a:pt x="95" y="6"/>
                    </a:cubicBezTo>
                    <a:cubicBezTo>
                      <a:pt x="105" y="15"/>
                      <a:pt x="116" y="22"/>
                      <a:pt x="128" y="28"/>
                    </a:cubicBezTo>
                    <a:cubicBezTo>
                      <a:pt x="141" y="35"/>
                      <a:pt x="154" y="43"/>
                      <a:pt x="165" y="52"/>
                    </a:cubicBezTo>
                    <a:cubicBezTo>
                      <a:pt x="172" y="58"/>
                      <a:pt x="179" y="64"/>
                      <a:pt x="184" y="72"/>
                    </a:cubicBezTo>
                    <a:cubicBezTo>
                      <a:pt x="186" y="75"/>
                      <a:pt x="188" y="78"/>
                      <a:pt x="189" y="83"/>
                    </a:cubicBezTo>
                    <a:cubicBezTo>
                      <a:pt x="192" y="122"/>
                      <a:pt x="193" y="162"/>
                      <a:pt x="193" y="202"/>
                    </a:cubicBezTo>
                    <a:cubicBezTo>
                      <a:pt x="193" y="232"/>
                      <a:pt x="192" y="262"/>
                      <a:pt x="189" y="292"/>
                    </a:cubicBezTo>
                    <a:cubicBezTo>
                      <a:pt x="186" y="321"/>
                      <a:pt x="183" y="350"/>
                      <a:pt x="176" y="378"/>
                    </a:cubicBezTo>
                    <a:cubicBezTo>
                      <a:pt x="173" y="388"/>
                      <a:pt x="170" y="399"/>
                      <a:pt x="165" y="409"/>
                    </a:cubicBezTo>
                    <a:cubicBezTo>
                      <a:pt x="162" y="414"/>
                      <a:pt x="159" y="419"/>
                      <a:pt x="155" y="423"/>
                    </a:cubicBezTo>
                    <a:cubicBezTo>
                      <a:pt x="152" y="426"/>
                      <a:pt x="149" y="428"/>
                      <a:pt x="145" y="428"/>
                    </a:cubicBezTo>
                    <a:cubicBezTo>
                      <a:pt x="140" y="429"/>
                      <a:pt x="136" y="427"/>
                      <a:pt x="135" y="422"/>
                    </a:cubicBezTo>
                    <a:cubicBezTo>
                      <a:pt x="135" y="420"/>
                      <a:pt x="135" y="418"/>
                      <a:pt x="134" y="415"/>
                    </a:cubicBezTo>
                    <a:cubicBezTo>
                      <a:pt x="134" y="407"/>
                      <a:pt x="135" y="399"/>
                      <a:pt x="135" y="391"/>
                    </a:cubicBezTo>
                    <a:cubicBezTo>
                      <a:pt x="134" y="383"/>
                      <a:pt x="134" y="375"/>
                      <a:pt x="131" y="367"/>
                    </a:cubicBezTo>
                    <a:close/>
                    <a:moveTo>
                      <a:pt x="132" y="255"/>
                    </a:moveTo>
                    <a:cubicBezTo>
                      <a:pt x="127" y="257"/>
                      <a:pt x="125" y="260"/>
                      <a:pt x="124" y="264"/>
                    </a:cubicBezTo>
                    <a:cubicBezTo>
                      <a:pt x="123" y="267"/>
                      <a:pt x="122" y="271"/>
                      <a:pt x="119" y="273"/>
                    </a:cubicBezTo>
                    <a:cubicBezTo>
                      <a:pt x="114" y="277"/>
                      <a:pt x="108" y="280"/>
                      <a:pt x="102" y="280"/>
                    </a:cubicBezTo>
                    <a:cubicBezTo>
                      <a:pt x="97" y="280"/>
                      <a:pt x="94" y="282"/>
                      <a:pt x="91" y="285"/>
                    </a:cubicBezTo>
                    <a:cubicBezTo>
                      <a:pt x="87" y="289"/>
                      <a:pt x="84" y="292"/>
                      <a:pt x="81" y="296"/>
                    </a:cubicBezTo>
                    <a:cubicBezTo>
                      <a:pt x="78" y="299"/>
                      <a:pt x="76" y="302"/>
                      <a:pt x="75" y="305"/>
                    </a:cubicBezTo>
                    <a:cubicBezTo>
                      <a:pt x="71" y="315"/>
                      <a:pt x="66" y="323"/>
                      <a:pt x="59" y="331"/>
                    </a:cubicBezTo>
                    <a:cubicBezTo>
                      <a:pt x="54" y="337"/>
                      <a:pt x="50" y="343"/>
                      <a:pt x="45" y="349"/>
                    </a:cubicBezTo>
                    <a:cubicBezTo>
                      <a:pt x="39" y="356"/>
                      <a:pt x="34" y="364"/>
                      <a:pt x="31" y="373"/>
                    </a:cubicBezTo>
                    <a:cubicBezTo>
                      <a:pt x="29" y="377"/>
                      <a:pt x="29" y="379"/>
                      <a:pt x="34" y="381"/>
                    </a:cubicBezTo>
                    <a:cubicBezTo>
                      <a:pt x="38" y="382"/>
                      <a:pt x="42" y="383"/>
                      <a:pt x="46" y="382"/>
                    </a:cubicBezTo>
                    <a:cubicBezTo>
                      <a:pt x="53" y="381"/>
                      <a:pt x="59" y="378"/>
                      <a:pt x="64" y="374"/>
                    </a:cubicBezTo>
                    <a:cubicBezTo>
                      <a:pt x="69" y="371"/>
                      <a:pt x="73" y="367"/>
                      <a:pt x="78" y="363"/>
                    </a:cubicBezTo>
                    <a:cubicBezTo>
                      <a:pt x="81" y="361"/>
                      <a:pt x="83" y="359"/>
                      <a:pt x="87" y="358"/>
                    </a:cubicBezTo>
                    <a:cubicBezTo>
                      <a:pt x="97" y="356"/>
                      <a:pt x="106" y="351"/>
                      <a:pt x="114" y="346"/>
                    </a:cubicBezTo>
                    <a:cubicBezTo>
                      <a:pt x="119" y="343"/>
                      <a:pt x="123" y="340"/>
                      <a:pt x="127" y="338"/>
                    </a:cubicBezTo>
                    <a:cubicBezTo>
                      <a:pt x="131" y="335"/>
                      <a:pt x="133" y="331"/>
                      <a:pt x="133" y="325"/>
                    </a:cubicBezTo>
                    <a:cubicBezTo>
                      <a:pt x="132" y="304"/>
                      <a:pt x="132" y="282"/>
                      <a:pt x="132" y="260"/>
                    </a:cubicBezTo>
                    <a:cubicBezTo>
                      <a:pt x="132" y="259"/>
                      <a:pt x="132" y="257"/>
                      <a:pt x="132" y="25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4" name="Freeform 12">
                <a:extLst>
                  <a:ext uri="{FF2B5EF4-FFF2-40B4-BE49-F238E27FC236}">
                    <a16:creationId xmlns:a16="http://schemas.microsoft.com/office/drawing/2014/main" id="{7FFD34FB-F660-47EB-BF1C-336853E548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5547" y="2443057"/>
                <a:ext cx="650372" cy="900269"/>
              </a:xfrm>
              <a:custGeom>
                <a:avLst/>
                <a:gdLst>
                  <a:gd name="T0" fmla="*/ 34 w 229"/>
                  <a:gd name="T1" fmla="*/ 0 h 316"/>
                  <a:gd name="T2" fmla="*/ 37 w 229"/>
                  <a:gd name="T3" fmla="*/ 2 h 316"/>
                  <a:gd name="T4" fmla="*/ 69 w 229"/>
                  <a:gd name="T5" fmla="*/ 32 h 316"/>
                  <a:gd name="T6" fmla="*/ 73 w 229"/>
                  <a:gd name="T7" fmla="*/ 38 h 316"/>
                  <a:gd name="T8" fmla="*/ 99 w 229"/>
                  <a:gd name="T9" fmla="*/ 117 h 316"/>
                  <a:gd name="T10" fmla="*/ 101 w 229"/>
                  <a:gd name="T11" fmla="*/ 128 h 316"/>
                  <a:gd name="T12" fmla="*/ 112 w 229"/>
                  <a:gd name="T13" fmla="*/ 132 h 316"/>
                  <a:gd name="T14" fmla="*/ 120 w 229"/>
                  <a:gd name="T15" fmla="*/ 127 h 316"/>
                  <a:gd name="T16" fmla="*/ 145 w 229"/>
                  <a:gd name="T17" fmla="*/ 109 h 316"/>
                  <a:gd name="T18" fmla="*/ 148 w 229"/>
                  <a:gd name="T19" fmla="*/ 103 h 316"/>
                  <a:gd name="T20" fmla="*/ 148 w 229"/>
                  <a:gd name="T21" fmla="*/ 80 h 316"/>
                  <a:gd name="T22" fmla="*/ 159 w 229"/>
                  <a:gd name="T23" fmla="*/ 69 h 316"/>
                  <a:gd name="T24" fmla="*/ 162 w 229"/>
                  <a:gd name="T25" fmla="*/ 71 h 316"/>
                  <a:gd name="T26" fmla="*/ 164 w 229"/>
                  <a:gd name="T27" fmla="*/ 75 h 316"/>
                  <a:gd name="T28" fmla="*/ 171 w 229"/>
                  <a:gd name="T29" fmla="*/ 86 h 316"/>
                  <a:gd name="T30" fmla="*/ 204 w 229"/>
                  <a:gd name="T31" fmla="*/ 104 h 316"/>
                  <a:gd name="T32" fmla="*/ 209 w 229"/>
                  <a:gd name="T33" fmla="*/ 112 h 316"/>
                  <a:gd name="T34" fmla="*/ 169 w 229"/>
                  <a:gd name="T35" fmla="*/ 170 h 316"/>
                  <a:gd name="T36" fmla="*/ 128 w 229"/>
                  <a:gd name="T37" fmla="*/ 175 h 316"/>
                  <a:gd name="T38" fmla="*/ 114 w 229"/>
                  <a:gd name="T39" fmla="*/ 190 h 316"/>
                  <a:gd name="T40" fmla="*/ 115 w 229"/>
                  <a:gd name="T41" fmla="*/ 196 h 316"/>
                  <a:gd name="T42" fmla="*/ 115 w 229"/>
                  <a:gd name="T43" fmla="*/ 219 h 316"/>
                  <a:gd name="T44" fmla="*/ 109 w 229"/>
                  <a:gd name="T45" fmla="*/ 226 h 316"/>
                  <a:gd name="T46" fmla="*/ 89 w 229"/>
                  <a:gd name="T47" fmla="*/ 246 h 316"/>
                  <a:gd name="T48" fmla="*/ 95 w 229"/>
                  <a:gd name="T49" fmla="*/ 260 h 316"/>
                  <a:gd name="T50" fmla="*/ 113 w 229"/>
                  <a:gd name="T51" fmla="*/ 259 h 316"/>
                  <a:gd name="T52" fmla="*/ 148 w 229"/>
                  <a:gd name="T53" fmla="*/ 248 h 316"/>
                  <a:gd name="T54" fmla="*/ 170 w 229"/>
                  <a:gd name="T55" fmla="*/ 243 h 316"/>
                  <a:gd name="T56" fmla="*/ 187 w 229"/>
                  <a:gd name="T57" fmla="*/ 237 h 316"/>
                  <a:gd name="T58" fmla="*/ 212 w 229"/>
                  <a:gd name="T59" fmla="*/ 229 h 316"/>
                  <a:gd name="T60" fmla="*/ 220 w 229"/>
                  <a:gd name="T61" fmla="*/ 229 h 316"/>
                  <a:gd name="T62" fmla="*/ 227 w 229"/>
                  <a:gd name="T63" fmla="*/ 241 h 316"/>
                  <a:gd name="T64" fmla="*/ 214 w 229"/>
                  <a:gd name="T65" fmla="*/ 267 h 316"/>
                  <a:gd name="T66" fmla="*/ 203 w 229"/>
                  <a:gd name="T67" fmla="*/ 277 h 316"/>
                  <a:gd name="T68" fmla="*/ 174 w 229"/>
                  <a:gd name="T69" fmla="*/ 289 h 316"/>
                  <a:gd name="T70" fmla="*/ 140 w 229"/>
                  <a:gd name="T71" fmla="*/ 298 h 316"/>
                  <a:gd name="T72" fmla="*/ 127 w 229"/>
                  <a:gd name="T73" fmla="*/ 298 h 316"/>
                  <a:gd name="T74" fmla="*/ 116 w 229"/>
                  <a:gd name="T75" fmla="*/ 301 h 316"/>
                  <a:gd name="T76" fmla="*/ 55 w 229"/>
                  <a:gd name="T77" fmla="*/ 304 h 316"/>
                  <a:gd name="T78" fmla="*/ 44 w 229"/>
                  <a:gd name="T79" fmla="*/ 292 h 316"/>
                  <a:gd name="T80" fmla="*/ 27 w 229"/>
                  <a:gd name="T81" fmla="*/ 257 h 316"/>
                  <a:gd name="T82" fmla="*/ 25 w 229"/>
                  <a:gd name="T83" fmla="*/ 252 h 316"/>
                  <a:gd name="T84" fmla="*/ 18 w 229"/>
                  <a:gd name="T85" fmla="*/ 217 h 316"/>
                  <a:gd name="T86" fmla="*/ 18 w 229"/>
                  <a:gd name="T87" fmla="*/ 210 h 316"/>
                  <a:gd name="T88" fmla="*/ 1 w 229"/>
                  <a:gd name="T89" fmla="*/ 140 h 316"/>
                  <a:gd name="T90" fmla="*/ 0 w 229"/>
                  <a:gd name="T91" fmla="*/ 134 h 316"/>
                  <a:gd name="T92" fmla="*/ 18 w 229"/>
                  <a:gd name="T93" fmla="*/ 50 h 316"/>
                  <a:gd name="T94" fmla="*/ 32 w 229"/>
                  <a:gd name="T95" fmla="*/ 4 h 316"/>
                  <a:gd name="T96" fmla="*/ 34 w 229"/>
                  <a:gd name="T97" fmla="*/ 0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29" h="316">
                    <a:moveTo>
                      <a:pt x="34" y="0"/>
                    </a:moveTo>
                    <a:cubicBezTo>
                      <a:pt x="35" y="1"/>
                      <a:pt x="36" y="2"/>
                      <a:pt x="37" y="2"/>
                    </a:cubicBezTo>
                    <a:cubicBezTo>
                      <a:pt x="48" y="12"/>
                      <a:pt x="58" y="22"/>
                      <a:pt x="69" y="32"/>
                    </a:cubicBezTo>
                    <a:cubicBezTo>
                      <a:pt x="71" y="34"/>
                      <a:pt x="72" y="36"/>
                      <a:pt x="73" y="38"/>
                    </a:cubicBezTo>
                    <a:cubicBezTo>
                      <a:pt x="86" y="63"/>
                      <a:pt x="94" y="89"/>
                      <a:pt x="99" y="117"/>
                    </a:cubicBezTo>
                    <a:cubicBezTo>
                      <a:pt x="99" y="120"/>
                      <a:pt x="100" y="124"/>
                      <a:pt x="101" y="128"/>
                    </a:cubicBezTo>
                    <a:cubicBezTo>
                      <a:pt x="103" y="133"/>
                      <a:pt x="107" y="134"/>
                      <a:pt x="112" y="132"/>
                    </a:cubicBezTo>
                    <a:cubicBezTo>
                      <a:pt x="115" y="130"/>
                      <a:pt x="117" y="129"/>
                      <a:pt x="120" y="127"/>
                    </a:cubicBezTo>
                    <a:cubicBezTo>
                      <a:pt x="128" y="121"/>
                      <a:pt x="136" y="115"/>
                      <a:pt x="145" y="109"/>
                    </a:cubicBezTo>
                    <a:cubicBezTo>
                      <a:pt x="147" y="108"/>
                      <a:pt x="148" y="106"/>
                      <a:pt x="148" y="103"/>
                    </a:cubicBezTo>
                    <a:cubicBezTo>
                      <a:pt x="148" y="95"/>
                      <a:pt x="148" y="88"/>
                      <a:pt x="148" y="80"/>
                    </a:cubicBezTo>
                    <a:cubicBezTo>
                      <a:pt x="148" y="75"/>
                      <a:pt x="153" y="69"/>
                      <a:pt x="159" y="69"/>
                    </a:cubicBezTo>
                    <a:cubicBezTo>
                      <a:pt x="160" y="69"/>
                      <a:pt x="162" y="70"/>
                      <a:pt x="162" y="71"/>
                    </a:cubicBezTo>
                    <a:cubicBezTo>
                      <a:pt x="163" y="72"/>
                      <a:pt x="164" y="73"/>
                      <a:pt x="164" y="75"/>
                    </a:cubicBezTo>
                    <a:cubicBezTo>
                      <a:pt x="164" y="79"/>
                      <a:pt x="167" y="83"/>
                      <a:pt x="171" y="86"/>
                    </a:cubicBezTo>
                    <a:cubicBezTo>
                      <a:pt x="181" y="94"/>
                      <a:pt x="192" y="100"/>
                      <a:pt x="204" y="104"/>
                    </a:cubicBezTo>
                    <a:cubicBezTo>
                      <a:pt x="208" y="106"/>
                      <a:pt x="209" y="108"/>
                      <a:pt x="209" y="112"/>
                    </a:cubicBezTo>
                    <a:cubicBezTo>
                      <a:pt x="210" y="140"/>
                      <a:pt x="196" y="160"/>
                      <a:pt x="169" y="170"/>
                    </a:cubicBezTo>
                    <a:cubicBezTo>
                      <a:pt x="156" y="175"/>
                      <a:pt x="142" y="177"/>
                      <a:pt x="128" y="175"/>
                    </a:cubicBezTo>
                    <a:cubicBezTo>
                      <a:pt x="119" y="173"/>
                      <a:pt x="112" y="182"/>
                      <a:pt x="114" y="190"/>
                    </a:cubicBezTo>
                    <a:cubicBezTo>
                      <a:pt x="114" y="192"/>
                      <a:pt x="115" y="194"/>
                      <a:pt x="115" y="196"/>
                    </a:cubicBezTo>
                    <a:cubicBezTo>
                      <a:pt x="118" y="203"/>
                      <a:pt x="118" y="211"/>
                      <a:pt x="115" y="219"/>
                    </a:cubicBezTo>
                    <a:cubicBezTo>
                      <a:pt x="114" y="222"/>
                      <a:pt x="112" y="224"/>
                      <a:pt x="109" y="226"/>
                    </a:cubicBezTo>
                    <a:cubicBezTo>
                      <a:pt x="101" y="231"/>
                      <a:pt x="95" y="238"/>
                      <a:pt x="89" y="246"/>
                    </a:cubicBezTo>
                    <a:cubicBezTo>
                      <a:pt x="84" y="254"/>
                      <a:pt x="85" y="258"/>
                      <a:pt x="95" y="260"/>
                    </a:cubicBezTo>
                    <a:cubicBezTo>
                      <a:pt x="101" y="261"/>
                      <a:pt x="107" y="261"/>
                      <a:pt x="113" y="259"/>
                    </a:cubicBezTo>
                    <a:cubicBezTo>
                      <a:pt x="125" y="256"/>
                      <a:pt x="137" y="252"/>
                      <a:pt x="148" y="248"/>
                    </a:cubicBezTo>
                    <a:cubicBezTo>
                      <a:pt x="155" y="245"/>
                      <a:pt x="162" y="243"/>
                      <a:pt x="170" y="243"/>
                    </a:cubicBezTo>
                    <a:cubicBezTo>
                      <a:pt x="176" y="242"/>
                      <a:pt x="182" y="240"/>
                      <a:pt x="187" y="237"/>
                    </a:cubicBezTo>
                    <a:cubicBezTo>
                      <a:pt x="195" y="234"/>
                      <a:pt x="203" y="230"/>
                      <a:pt x="212" y="229"/>
                    </a:cubicBezTo>
                    <a:cubicBezTo>
                      <a:pt x="214" y="229"/>
                      <a:pt x="217" y="229"/>
                      <a:pt x="220" y="229"/>
                    </a:cubicBezTo>
                    <a:cubicBezTo>
                      <a:pt x="226" y="230"/>
                      <a:pt x="229" y="236"/>
                      <a:pt x="227" y="241"/>
                    </a:cubicBezTo>
                    <a:cubicBezTo>
                      <a:pt x="223" y="250"/>
                      <a:pt x="218" y="259"/>
                      <a:pt x="214" y="267"/>
                    </a:cubicBezTo>
                    <a:cubicBezTo>
                      <a:pt x="211" y="271"/>
                      <a:pt x="207" y="274"/>
                      <a:pt x="203" y="277"/>
                    </a:cubicBezTo>
                    <a:cubicBezTo>
                      <a:pt x="194" y="282"/>
                      <a:pt x="184" y="286"/>
                      <a:pt x="174" y="289"/>
                    </a:cubicBezTo>
                    <a:cubicBezTo>
                      <a:pt x="163" y="292"/>
                      <a:pt x="151" y="295"/>
                      <a:pt x="140" y="298"/>
                    </a:cubicBezTo>
                    <a:cubicBezTo>
                      <a:pt x="136" y="299"/>
                      <a:pt x="131" y="298"/>
                      <a:pt x="127" y="298"/>
                    </a:cubicBezTo>
                    <a:cubicBezTo>
                      <a:pt x="122" y="298"/>
                      <a:pt x="119" y="299"/>
                      <a:pt x="116" y="301"/>
                    </a:cubicBezTo>
                    <a:cubicBezTo>
                      <a:pt x="97" y="315"/>
                      <a:pt x="74" y="316"/>
                      <a:pt x="55" y="304"/>
                    </a:cubicBezTo>
                    <a:cubicBezTo>
                      <a:pt x="51" y="301"/>
                      <a:pt x="47" y="297"/>
                      <a:pt x="44" y="292"/>
                    </a:cubicBezTo>
                    <a:cubicBezTo>
                      <a:pt x="37" y="281"/>
                      <a:pt x="32" y="269"/>
                      <a:pt x="27" y="257"/>
                    </a:cubicBezTo>
                    <a:cubicBezTo>
                      <a:pt x="26" y="255"/>
                      <a:pt x="26" y="254"/>
                      <a:pt x="25" y="252"/>
                    </a:cubicBezTo>
                    <a:cubicBezTo>
                      <a:pt x="20" y="241"/>
                      <a:pt x="17" y="230"/>
                      <a:pt x="18" y="217"/>
                    </a:cubicBezTo>
                    <a:cubicBezTo>
                      <a:pt x="19" y="215"/>
                      <a:pt x="18" y="213"/>
                      <a:pt x="18" y="210"/>
                    </a:cubicBezTo>
                    <a:cubicBezTo>
                      <a:pt x="12" y="187"/>
                      <a:pt x="6" y="163"/>
                      <a:pt x="1" y="140"/>
                    </a:cubicBezTo>
                    <a:cubicBezTo>
                      <a:pt x="0" y="138"/>
                      <a:pt x="0" y="136"/>
                      <a:pt x="0" y="134"/>
                    </a:cubicBezTo>
                    <a:cubicBezTo>
                      <a:pt x="6" y="106"/>
                      <a:pt x="12" y="78"/>
                      <a:pt x="18" y="50"/>
                    </a:cubicBezTo>
                    <a:cubicBezTo>
                      <a:pt x="22" y="35"/>
                      <a:pt x="26" y="19"/>
                      <a:pt x="32" y="4"/>
                    </a:cubicBezTo>
                    <a:cubicBezTo>
                      <a:pt x="33" y="2"/>
                      <a:pt x="33" y="1"/>
                      <a:pt x="34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5" name="Freeform 13">
                <a:extLst>
                  <a:ext uri="{FF2B5EF4-FFF2-40B4-BE49-F238E27FC236}">
                    <a16:creationId xmlns:a16="http://schemas.microsoft.com/office/drawing/2014/main" id="{E09D05C3-AF8E-4D48-BC84-C1B36AFE9E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5912" y="2792272"/>
                <a:ext cx="772117" cy="855416"/>
              </a:xfrm>
              <a:custGeom>
                <a:avLst/>
                <a:gdLst>
                  <a:gd name="T0" fmla="*/ 194 w 271"/>
                  <a:gd name="T1" fmla="*/ 98 h 300"/>
                  <a:gd name="T2" fmla="*/ 236 w 271"/>
                  <a:gd name="T3" fmla="*/ 96 h 300"/>
                  <a:gd name="T4" fmla="*/ 237 w 271"/>
                  <a:gd name="T5" fmla="*/ 111 h 300"/>
                  <a:gd name="T6" fmla="*/ 175 w 271"/>
                  <a:gd name="T7" fmla="*/ 150 h 300"/>
                  <a:gd name="T8" fmla="*/ 169 w 271"/>
                  <a:gd name="T9" fmla="*/ 195 h 300"/>
                  <a:gd name="T10" fmla="*/ 177 w 271"/>
                  <a:gd name="T11" fmla="*/ 299 h 300"/>
                  <a:gd name="T12" fmla="*/ 159 w 271"/>
                  <a:gd name="T13" fmla="*/ 285 h 300"/>
                  <a:gd name="T14" fmla="*/ 150 w 271"/>
                  <a:gd name="T15" fmla="*/ 266 h 300"/>
                  <a:gd name="T16" fmla="*/ 133 w 271"/>
                  <a:gd name="T17" fmla="*/ 260 h 300"/>
                  <a:gd name="T18" fmla="*/ 132 w 271"/>
                  <a:gd name="T19" fmla="*/ 243 h 300"/>
                  <a:gd name="T20" fmla="*/ 149 w 271"/>
                  <a:gd name="T21" fmla="*/ 232 h 300"/>
                  <a:gd name="T22" fmla="*/ 139 w 271"/>
                  <a:gd name="T23" fmla="*/ 197 h 300"/>
                  <a:gd name="T24" fmla="*/ 117 w 271"/>
                  <a:gd name="T25" fmla="*/ 216 h 300"/>
                  <a:gd name="T26" fmla="*/ 101 w 271"/>
                  <a:gd name="T27" fmla="*/ 235 h 300"/>
                  <a:gd name="T28" fmla="*/ 26 w 271"/>
                  <a:gd name="T29" fmla="*/ 293 h 300"/>
                  <a:gd name="T30" fmla="*/ 0 w 271"/>
                  <a:gd name="T31" fmla="*/ 243 h 300"/>
                  <a:gd name="T32" fmla="*/ 9 w 271"/>
                  <a:gd name="T33" fmla="*/ 237 h 300"/>
                  <a:gd name="T34" fmla="*/ 32 w 271"/>
                  <a:gd name="T35" fmla="*/ 234 h 300"/>
                  <a:gd name="T36" fmla="*/ 59 w 271"/>
                  <a:gd name="T37" fmla="*/ 219 h 300"/>
                  <a:gd name="T38" fmla="*/ 116 w 271"/>
                  <a:gd name="T39" fmla="*/ 185 h 300"/>
                  <a:gd name="T40" fmla="*/ 145 w 271"/>
                  <a:gd name="T41" fmla="*/ 155 h 300"/>
                  <a:gd name="T42" fmla="*/ 133 w 271"/>
                  <a:gd name="T43" fmla="*/ 142 h 300"/>
                  <a:gd name="T44" fmla="*/ 145 w 271"/>
                  <a:gd name="T45" fmla="*/ 112 h 300"/>
                  <a:gd name="T46" fmla="*/ 143 w 271"/>
                  <a:gd name="T47" fmla="*/ 104 h 300"/>
                  <a:gd name="T48" fmla="*/ 124 w 271"/>
                  <a:gd name="T49" fmla="*/ 108 h 300"/>
                  <a:gd name="T50" fmla="*/ 121 w 271"/>
                  <a:gd name="T51" fmla="*/ 140 h 300"/>
                  <a:gd name="T52" fmla="*/ 87 w 271"/>
                  <a:gd name="T53" fmla="*/ 188 h 300"/>
                  <a:gd name="T54" fmla="*/ 73 w 271"/>
                  <a:gd name="T55" fmla="*/ 176 h 300"/>
                  <a:gd name="T56" fmla="*/ 67 w 271"/>
                  <a:gd name="T57" fmla="*/ 159 h 300"/>
                  <a:gd name="T58" fmla="*/ 66 w 271"/>
                  <a:gd name="T59" fmla="*/ 63 h 300"/>
                  <a:gd name="T60" fmla="*/ 72 w 271"/>
                  <a:gd name="T61" fmla="*/ 47 h 300"/>
                  <a:gd name="T62" fmla="*/ 88 w 271"/>
                  <a:gd name="T63" fmla="*/ 55 h 300"/>
                  <a:gd name="T64" fmla="*/ 109 w 271"/>
                  <a:gd name="T65" fmla="*/ 63 h 300"/>
                  <a:gd name="T66" fmla="*/ 160 w 271"/>
                  <a:gd name="T67" fmla="*/ 28 h 300"/>
                  <a:gd name="T68" fmla="*/ 187 w 271"/>
                  <a:gd name="T69" fmla="*/ 16 h 300"/>
                  <a:gd name="T70" fmla="*/ 258 w 271"/>
                  <a:gd name="T71" fmla="*/ 4 h 300"/>
                  <a:gd name="T72" fmla="*/ 271 w 271"/>
                  <a:gd name="T73" fmla="*/ 16 h 300"/>
                  <a:gd name="T74" fmla="*/ 248 w 271"/>
                  <a:gd name="T75" fmla="*/ 37 h 300"/>
                  <a:gd name="T76" fmla="*/ 215 w 271"/>
                  <a:gd name="T77" fmla="*/ 67 h 300"/>
                  <a:gd name="T78" fmla="*/ 186 w 271"/>
                  <a:gd name="T79" fmla="*/ 95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71" h="300">
                    <a:moveTo>
                      <a:pt x="185" y="102"/>
                    </a:moveTo>
                    <a:cubicBezTo>
                      <a:pt x="188" y="101"/>
                      <a:pt x="191" y="99"/>
                      <a:pt x="194" y="98"/>
                    </a:cubicBezTo>
                    <a:cubicBezTo>
                      <a:pt x="200" y="94"/>
                      <a:pt x="206" y="91"/>
                      <a:pt x="213" y="90"/>
                    </a:cubicBezTo>
                    <a:cubicBezTo>
                      <a:pt x="221" y="89"/>
                      <a:pt x="229" y="92"/>
                      <a:pt x="236" y="96"/>
                    </a:cubicBezTo>
                    <a:cubicBezTo>
                      <a:pt x="237" y="97"/>
                      <a:pt x="238" y="98"/>
                      <a:pt x="239" y="99"/>
                    </a:cubicBezTo>
                    <a:cubicBezTo>
                      <a:pt x="242" y="103"/>
                      <a:pt x="242" y="108"/>
                      <a:pt x="237" y="111"/>
                    </a:cubicBezTo>
                    <a:cubicBezTo>
                      <a:pt x="220" y="127"/>
                      <a:pt x="200" y="139"/>
                      <a:pt x="179" y="148"/>
                    </a:cubicBezTo>
                    <a:cubicBezTo>
                      <a:pt x="178" y="149"/>
                      <a:pt x="176" y="149"/>
                      <a:pt x="175" y="150"/>
                    </a:cubicBezTo>
                    <a:cubicBezTo>
                      <a:pt x="167" y="153"/>
                      <a:pt x="164" y="159"/>
                      <a:pt x="163" y="168"/>
                    </a:cubicBezTo>
                    <a:cubicBezTo>
                      <a:pt x="163" y="177"/>
                      <a:pt x="165" y="187"/>
                      <a:pt x="169" y="195"/>
                    </a:cubicBezTo>
                    <a:cubicBezTo>
                      <a:pt x="182" y="226"/>
                      <a:pt x="186" y="259"/>
                      <a:pt x="185" y="292"/>
                    </a:cubicBezTo>
                    <a:cubicBezTo>
                      <a:pt x="185" y="298"/>
                      <a:pt x="183" y="300"/>
                      <a:pt x="177" y="299"/>
                    </a:cubicBezTo>
                    <a:cubicBezTo>
                      <a:pt x="171" y="299"/>
                      <a:pt x="165" y="297"/>
                      <a:pt x="161" y="292"/>
                    </a:cubicBezTo>
                    <a:cubicBezTo>
                      <a:pt x="159" y="290"/>
                      <a:pt x="159" y="287"/>
                      <a:pt x="159" y="285"/>
                    </a:cubicBezTo>
                    <a:cubicBezTo>
                      <a:pt x="159" y="284"/>
                      <a:pt x="159" y="282"/>
                      <a:pt x="159" y="281"/>
                    </a:cubicBezTo>
                    <a:cubicBezTo>
                      <a:pt x="159" y="274"/>
                      <a:pt x="156" y="269"/>
                      <a:pt x="150" y="266"/>
                    </a:cubicBezTo>
                    <a:cubicBezTo>
                      <a:pt x="146" y="263"/>
                      <a:pt x="141" y="262"/>
                      <a:pt x="136" y="260"/>
                    </a:cubicBezTo>
                    <a:cubicBezTo>
                      <a:pt x="135" y="260"/>
                      <a:pt x="134" y="260"/>
                      <a:pt x="133" y="260"/>
                    </a:cubicBezTo>
                    <a:cubicBezTo>
                      <a:pt x="129" y="258"/>
                      <a:pt x="126" y="255"/>
                      <a:pt x="126" y="252"/>
                    </a:cubicBezTo>
                    <a:cubicBezTo>
                      <a:pt x="125" y="248"/>
                      <a:pt x="128" y="244"/>
                      <a:pt x="132" y="243"/>
                    </a:cubicBezTo>
                    <a:cubicBezTo>
                      <a:pt x="134" y="242"/>
                      <a:pt x="136" y="242"/>
                      <a:pt x="138" y="242"/>
                    </a:cubicBezTo>
                    <a:cubicBezTo>
                      <a:pt x="144" y="241"/>
                      <a:pt x="147" y="238"/>
                      <a:pt x="149" y="232"/>
                    </a:cubicBezTo>
                    <a:cubicBezTo>
                      <a:pt x="153" y="220"/>
                      <a:pt x="151" y="208"/>
                      <a:pt x="144" y="197"/>
                    </a:cubicBezTo>
                    <a:cubicBezTo>
                      <a:pt x="142" y="195"/>
                      <a:pt x="141" y="195"/>
                      <a:pt x="139" y="197"/>
                    </a:cubicBezTo>
                    <a:cubicBezTo>
                      <a:pt x="138" y="197"/>
                      <a:pt x="137" y="198"/>
                      <a:pt x="136" y="199"/>
                    </a:cubicBezTo>
                    <a:cubicBezTo>
                      <a:pt x="129" y="205"/>
                      <a:pt x="123" y="210"/>
                      <a:pt x="117" y="216"/>
                    </a:cubicBezTo>
                    <a:cubicBezTo>
                      <a:pt x="112" y="220"/>
                      <a:pt x="108" y="225"/>
                      <a:pt x="105" y="231"/>
                    </a:cubicBezTo>
                    <a:cubicBezTo>
                      <a:pt x="104" y="232"/>
                      <a:pt x="103" y="233"/>
                      <a:pt x="101" y="235"/>
                    </a:cubicBezTo>
                    <a:cubicBezTo>
                      <a:pt x="84" y="253"/>
                      <a:pt x="66" y="270"/>
                      <a:pt x="48" y="288"/>
                    </a:cubicBezTo>
                    <a:cubicBezTo>
                      <a:pt x="41" y="296"/>
                      <a:pt x="35" y="297"/>
                      <a:pt x="26" y="293"/>
                    </a:cubicBezTo>
                    <a:cubicBezTo>
                      <a:pt x="20" y="291"/>
                      <a:pt x="16" y="287"/>
                      <a:pt x="13" y="282"/>
                    </a:cubicBezTo>
                    <a:cubicBezTo>
                      <a:pt x="4" y="271"/>
                      <a:pt x="1" y="257"/>
                      <a:pt x="0" y="243"/>
                    </a:cubicBezTo>
                    <a:cubicBezTo>
                      <a:pt x="0" y="240"/>
                      <a:pt x="1" y="239"/>
                      <a:pt x="3" y="239"/>
                    </a:cubicBezTo>
                    <a:cubicBezTo>
                      <a:pt x="5" y="238"/>
                      <a:pt x="7" y="237"/>
                      <a:pt x="9" y="237"/>
                    </a:cubicBezTo>
                    <a:cubicBezTo>
                      <a:pt x="13" y="235"/>
                      <a:pt x="16" y="235"/>
                      <a:pt x="20" y="237"/>
                    </a:cubicBezTo>
                    <a:cubicBezTo>
                      <a:pt x="24" y="239"/>
                      <a:pt x="28" y="238"/>
                      <a:pt x="32" y="234"/>
                    </a:cubicBezTo>
                    <a:cubicBezTo>
                      <a:pt x="34" y="233"/>
                      <a:pt x="37" y="231"/>
                      <a:pt x="39" y="230"/>
                    </a:cubicBezTo>
                    <a:cubicBezTo>
                      <a:pt x="46" y="226"/>
                      <a:pt x="52" y="222"/>
                      <a:pt x="59" y="219"/>
                    </a:cubicBezTo>
                    <a:cubicBezTo>
                      <a:pt x="60" y="218"/>
                      <a:pt x="62" y="217"/>
                      <a:pt x="63" y="216"/>
                    </a:cubicBezTo>
                    <a:cubicBezTo>
                      <a:pt x="81" y="206"/>
                      <a:pt x="98" y="195"/>
                      <a:pt x="116" y="185"/>
                    </a:cubicBezTo>
                    <a:cubicBezTo>
                      <a:pt x="122" y="181"/>
                      <a:pt x="128" y="177"/>
                      <a:pt x="134" y="172"/>
                    </a:cubicBezTo>
                    <a:cubicBezTo>
                      <a:pt x="139" y="168"/>
                      <a:pt x="143" y="163"/>
                      <a:pt x="145" y="155"/>
                    </a:cubicBezTo>
                    <a:cubicBezTo>
                      <a:pt x="143" y="155"/>
                      <a:pt x="142" y="154"/>
                      <a:pt x="140" y="154"/>
                    </a:cubicBezTo>
                    <a:cubicBezTo>
                      <a:pt x="134" y="152"/>
                      <a:pt x="132" y="148"/>
                      <a:pt x="133" y="142"/>
                    </a:cubicBezTo>
                    <a:cubicBezTo>
                      <a:pt x="134" y="140"/>
                      <a:pt x="135" y="137"/>
                      <a:pt x="136" y="135"/>
                    </a:cubicBezTo>
                    <a:cubicBezTo>
                      <a:pt x="139" y="127"/>
                      <a:pt x="142" y="119"/>
                      <a:pt x="145" y="112"/>
                    </a:cubicBezTo>
                    <a:cubicBezTo>
                      <a:pt x="145" y="111"/>
                      <a:pt x="146" y="110"/>
                      <a:pt x="146" y="109"/>
                    </a:cubicBezTo>
                    <a:cubicBezTo>
                      <a:pt x="147" y="105"/>
                      <a:pt x="146" y="104"/>
                      <a:pt x="143" y="104"/>
                    </a:cubicBezTo>
                    <a:cubicBezTo>
                      <a:pt x="140" y="104"/>
                      <a:pt x="138" y="104"/>
                      <a:pt x="135" y="105"/>
                    </a:cubicBezTo>
                    <a:cubicBezTo>
                      <a:pt x="132" y="106"/>
                      <a:pt x="128" y="107"/>
                      <a:pt x="124" y="108"/>
                    </a:cubicBezTo>
                    <a:cubicBezTo>
                      <a:pt x="122" y="109"/>
                      <a:pt x="121" y="111"/>
                      <a:pt x="121" y="113"/>
                    </a:cubicBezTo>
                    <a:cubicBezTo>
                      <a:pt x="121" y="122"/>
                      <a:pt x="121" y="131"/>
                      <a:pt x="121" y="140"/>
                    </a:cubicBezTo>
                    <a:cubicBezTo>
                      <a:pt x="121" y="142"/>
                      <a:pt x="120" y="144"/>
                      <a:pt x="119" y="146"/>
                    </a:cubicBezTo>
                    <a:cubicBezTo>
                      <a:pt x="108" y="160"/>
                      <a:pt x="98" y="174"/>
                      <a:pt x="87" y="188"/>
                    </a:cubicBezTo>
                    <a:cubicBezTo>
                      <a:pt x="87" y="189"/>
                      <a:pt x="86" y="189"/>
                      <a:pt x="86" y="190"/>
                    </a:cubicBezTo>
                    <a:cubicBezTo>
                      <a:pt x="81" y="185"/>
                      <a:pt x="77" y="181"/>
                      <a:pt x="73" y="176"/>
                    </a:cubicBezTo>
                    <a:cubicBezTo>
                      <a:pt x="70" y="173"/>
                      <a:pt x="69" y="170"/>
                      <a:pt x="69" y="166"/>
                    </a:cubicBezTo>
                    <a:cubicBezTo>
                      <a:pt x="68" y="164"/>
                      <a:pt x="68" y="161"/>
                      <a:pt x="67" y="159"/>
                    </a:cubicBezTo>
                    <a:cubicBezTo>
                      <a:pt x="58" y="138"/>
                      <a:pt x="57" y="117"/>
                      <a:pt x="63" y="95"/>
                    </a:cubicBezTo>
                    <a:cubicBezTo>
                      <a:pt x="67" y="84"/>
                      <a:pt x="67" y="74"/>
                      <a:pt x="66" y="63"/>
                    </a:cubicBezTo>
                    <a:cubicBezTo>
                      <a:pt x="66" y="60"/>
                      <a:pt x="66" y="57"/>
                      <a:pt x="66" y="54"/>
                    </a:cubicBezTo>
                    <a:cubicBezTo>
                      <a:pt x="66" y="50"/>
                      <a:pt x="68" y="47"/>
                      <a:pt x="72" y="47"/>
                    </a:cubicBezTo>
                    <a:cubicBezTo>
                      <a:pt x="75" y="46"/>
                      <a:pt x="78" y="47"/>
                      <a:pt x="80" y="48"/>
                    </a:cubicBezTo>
                    <a:cubicBezTo>
                      <a:pt x="83" y="50"/>
                      <a:pt x="85" y="52"/>
                      <a:pt x="88" y="55"/>
                    </a:cubicBezTo>
                    <a:cubicBezTo>
                      <a:pt x="90" y="57"/>
                      <a:pt x="91" y="59"/>
                      <a:pt x="93" y="61"/>
                    </a:cubicBezTo>
                    <a:cubicBezTo>
                      <a:pt x="99" y="66"/>
                      <a:pt x="103" y="67"/>
                      <a:pt x="109" y="63"/>
                    </a:cubicBezTo>
                    <a:cubicBezTo>
                      <a:pt x="117" y="58"/>
                      <a:pt x="125" y="53"/>
                      <a:pt x="133" y="48"/>
                    </a:cubicBezTo>
                    <a:cubicBezTo>
                      <a:pt x="142" y="41"/>
                      <a:pt x="151" y="35"/>
                      <a:pt x="160" y="28"/>
                    </a:cubicBezTo>
                    <a:cubicBezTo>
                      <a:pt x="163" y="25"/>
                      <a:pt x="167" y="24"/>
                      <a:pt x="171" y="23"/>
                    </a:cubicBezTo>
                    <a:cubicBezTo>
                      <a:pt x="177" y="23"/>
                      <a:pt x="182" y="20"/>
                      <a:pt x="187" y="16"/>
                    </a:cubicBezTo>
                    <a:cubicBezTo>
                      <a:pt x="196" y="6"/>
                      <a:pt x="208" y="2"/>
                      <a:pt x="221" y="1"/>
                    </a:cubicBezTo>
                    <a:cubicBezTo>
                      <a:pt x="233" y="0"/>
                      <a:pt x="246" y="0"/>
                      <a:pt x="258" y="4"/>
                    </a:cubicBezTo>
                    <a:cubicBezTo>
                      <a:pt x="261" y="5"/>
                      <a:pt x="264" y="7"/>
                      <a:pt x="267" y="9"/>
                    </a:cubicBezTo>
                    <a:cubicBezTo>
                      <a:pt x="270" y="10"/>
                      <a:pt x="271" y="13"/>
                      <a:pt x="271" y="16"/>
                    </a:cubicBezTo>
                    <a:cubicBezTo>
                      <a:pt x="271" y="18"/>
                      <a:pt x="271" y="19"/>
                      <a:pt x="269" y="21"/>
                    </a:cubicBezTo>
                    <a:cubicBezTo>
                      <a:pt x="262" y="26"/>
                      <a:pt x="255" y="31"/>
                      <a:pt x="248" y="37"/>
                    </a:cubicBezTo>
                    <a:cubicBezTo>
                      <a:pt x="240" y="43"/>
                      <a:pt x="232" y="50"/>
                      <a:pt x="226" y="58"/>
                    </a:cubicBezTo>
                    <a:cubicBezTo>
                      <a:pt x="223" y="62"/>
                      <a:pt x="219" y="65"/>
                      <a:pt x="215" y="67"/>
                    </a:cubicBezTo>
                    <a:cubicBezTo>
                      <a:pt x="213" y="68"/>
                      <a:pt x="212" y="69"/>
                      <a:pt x="211" y="70"/>
                    </a:cubicBezTo>
                    <a:cubicBezTo>
                      <a:pt x="202" y="79"/>
                      <a:pt x="194" y="87"/>
                      <a:pt x="186" y="95"/>
                    </a:cubicBezTo>
                    <a:cubicBezTo>
                      <a:pt x="184" y="97"/>
                      <a:pt x="183" y="99"/>
                      <a:pt x="185" y="10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6" name="Freeform 14">
                <a:extLst>
                  <a:ext uri="{FF2B5EF4-FFF2-40B4-BE49-F238E27FC236}">
                    <a16:creationId xmlns:a16="http://schemas.microsoft.com/office/drawing/2014/main" id="{EC942E72-CDDF-47AE-A4AC-3BEFCCB084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3222" y="3099837"/>
                <a:ext cx="797747" cy="506201"/>
              </a:xfrm>
              <a:custGeom>
                <a:avLst/>
                <a:gdLst>
                  <a:gd name="T0" fmla="*/ 16 w 280"/>
                  <a:gd name="T1" fmla="*/ 133 h 178"/>
                  <a:gd name="T2" fmla="*/ 14 w 280"/>
                  <a:gd name="T3" fmla="*/ 124 h 178"/>
                  <a:gd name="T4" fmla="*/ 2 w 280"/>
                  <a:gd name="T5" fmla="*/ 103 h 178"/>
                  <a:gd name="T6" fmla="*/ 6 w 280"/>
                  <a:gd name="T7" fmla="*/ 81 h 178"/>
                  <a:gd name="T8" fmla="*/ 16 w 280"/>
                  <a:gd name="T9" fmla="*/ 77 h 178"/>
                  <a:gd name="T10" fmla="*/ 22 w 280"/>
                  <a:gd name="T11" fmla="*/ 77 h 178"/>
                  <a:gd name="T12" fmla="*/ 40 w 280"/>
                  <a:gd name="T13" fmla="*/ 71 h 178"/>
                  <a:gd name="T14" fmla="*/ 54 w 280"/>
                  <a:gd name="T15" fmla="*/ 64 h 178"/>
                  <a:gd name="T16" fmla="*/ 63 w 280"/>
                  <a:gd name="T17" fmla="*/ 61 h 178"/>
                  <a:gd name="T18" fmla="*/ 144 w 280"/>
                  <a:gd name="T19" fmla="*/ 25 h 178"/>
                  <a:gd name="T20" fmla="*/ 169 w 280"/>
                  <a:gd name="T21" fmla="*/ 16 h 178"/>
                  <a:gd name="T22" fmla="*/ 186 w 280"/>
                  <a:gd name="T23" fmla="*/ 13 h 178"/>
                  <a:gd name="T24" fmla="*/ 209 w 280"/>
                  <a:gd name="T25" fmla="*/ 9 h 178"/>
                  <a:gd name="T26" fmla="*/ 224 w 280"/>
                  <a:gd name="T27" fmla="*/ 3 h 178"/>
                  <a:gd name="T28" fmla="*/ 233 w 280"/>
                  <a:gd name="T29" fmla="*/ 0 h 178"/>
                  <a:gd name="T30" fmla="*/ 265 w 280"/>
                  <a:gd name="T31" fmla="*/ 5 h 178"/>
                  <a:gd name="T32" fmla="*/ 274 w 280"/>
                  <a:gd name="T33" fmla="*/ 29 h 178"/>
                  <a:gd name="T34" fmla="*/ 256 w 280"/>
                  <a:gd name="T35" fmla="*/ 50 h 178"/>
                  <a:gd name="T36" fmla="*/ 245 w 280"/>
                  <a:gd name="T37" fmla="*/ 53 h 178"/>
                  <a:gd name="T38" fmla="*/ 220 w 280"/>
                  <a:gd name="T39" fmla="*/ 56 h 178"/>
                  <a:gd name="T40" fmla="*/ 213 w 280"/>
                  <a:gd name="T41" fmla="*/ 58 h 178"/>
                  <a:gd name="T42" fmla="*/ 208 w 280"/>
                  <a:gd name="T43" fmla="*/ 67 h 178"/>
                  <a:gd name="T44" fmla="*/ 210 w 280"/>
                  <a:gd name="T45" fmla="*/ 76 h 178"/>
                  <a:gd name="T46" fmla="*/ 218 w 280"/>
                  <a:gd name="T47" fmla="*/ 92 h 178"/>
                  <a:gd name="T48" fmla="*/ 224 w 280"/>
                  <a:gd name="T49" fmla="*/ 115 h 178"/>
                  <a:gd name="T50" fmla="*/ 220 w 280"/>
                  <a:gd name="T51" fmla="*/ 146 h 178"/>
                  <a:gd name="T52" fmla="*/ 197 w 280"/>
                  <a:gd name="T53" fmla="*/ 163 h 178"/>
                  <a:gd name="T54" fmla="*/ 189 w 280"/>
                  <a:gd name="T55" fmla="*/ 163 h 178"/>
                  <a:gd name="T56" fmla="*/ 181 w 280"/>
                  <a:gd name="T57" fmla="*/ 167 h 178"/>
                  <a:gd name="T58" fmla="*/ 178 w 280"/>
                  <a:gd name="T59" fmla="*/ 170 h 178"/>
                  <a:gd name="T60" fmla="*/ 156 w 280"/>
                  <a:gd name="T61" fmla="*/ 175 h 178"/>
                  <a:gd name="T62" fmla="*/ 140 w 280"/>
                  <a:gd name="T63" fmla="*/ 166 h 178"/>
                  <a:gd name="T64" fmla="*/ 126 w 280"/>
                  <a:gd name="T65" fmla="*/ 162 h 178"/>
                  <a:gd name="T66" fmla="*/ 119 w 280"/>
                  <a:gd name="T67" fmla="*/ 160 h 178"/>
                  <a:gd name="T68" fmla="*/ 113 w 280"/>
                  <a:gd name="T69" fmla="*/ 150 h 178"/>
                  <a:gd name="T70" fmla="*/ 115 w 280"/>
                  <a:gd name="T71" fmla="*/ 147 h 178"/>
                  <a:gd name="T72" fmla="*/ 122 w 280"/>
                  <a:gd name="T73" fmla="*/ 147 h 178"/>
                  <a:gd name="T74" fmla="*/ 166 w 280"/>
                  <a:gd name="T75" fmla="*/ 141 h 178"/>
                  <a:gd name="T76" fmla="*/ 185 w 280"/>
                  <a:gd name="T77" fmla="*/ 129 h 178"/>
                  <a:gd name="T78" fmla="*/ 188 w 280"/>
                  <a:gd name="T79" fmla="*/ 120 h 178"/>
                  <a:gd name="T80" fmla="*/ 185 w 280"/>
                  <a:gd name="T81" fmla="*/ 92 h 178"/>
                  <a:gd name="T82" fmla="*/ 184 w 280"/>
                  <a:gd name="T83" fmla="*/ 77 h 178"/>
                  <a:gd name="T84" fmla="*/ 179 w 280"/>
                  <a:gd name="T85" fmla="*/ 71 h 178"/>
                  <a:gd name="T86" fmla="*/ 163 w 280"/>
                  <a:gd name="T87" fmla="*/ 75 h 178"/>
                  <a:gd name="T88" fmla="*/ 158 w 280"/>
                  <a:gd name="T89" fmla="*/ 79 h 178"/>
                  <a:gd name="T90" fmla="*/ 145 w 280"/>
                  <a:gd name="T91" fmla="*/ 82 h 178"/>
                  <a:gd name="T92" fmla="*/ 116 w 280"/>
                  <a:gd name="T93" fmla="*/ 91 h 178"/>
                  <a:gd name="T94" fmla="*/ 80 w 280"/>
                  <a:gd name="T95" fmla="*/ 118 h 178"/>
                  <a:gd name="T96" fmla="*/ 52 w 280"/>
                  <a:gd name="T97" fmla="*/ 135 h 178"/>
                  <a:gd name="T98" fmla="*/ 22 w 280"/>
                  <a:gd name="T99" fmla="*/ 136 h 178"/>
                  <a:gd name="T100" fmla="*/ 18 w 280"/>
                  <a:gd name="T101" fmla="*/ 134 h 178"/>
                  <a:gd name="T102" fmla="*/ 16 w 280"/>
                  <a:gd name="T103" fmla="*/ 133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280" h="178">
                    <a:moveTo>
                      <a:pt x="16" y="133"/>
                    </a:moveTo>
                    <a:cubicBezTo>
                      <a:pt x="18" y="129"/>
                      <a:pt x="16" y="127"/>
                      <a:pt x="14" y="124"/>
                    </a:cubicBezTo>
                    <a:cubicBezTo>
                      <a:pt x="9" y="118"/>
                      <a:pt x="5" y="111"/>
                      <a:pt x="2" y="103"/>
                    </a:cubicBezTo>
                    <a:cubicBezTo>
                      <a:pt x="0" y="95"/>
                      <a:pt x="1" y="88"/>
                      <a:pt x="6" y="81"/>
                    </a:cubicBezTo>
                    <a:cubicBezTo>
                      <a:pt x="9" y="78"/>
                      <a:pt x="12" y="76"/>
                      <a:pt x="16" y="77"/>
                    </a:cubicBezTo>
                    <a:cubicBezTo>
                      <a:pt x="18" y="77"/>
                      <a:pt x="20" y="76"/>
                      <a:pt x="22" y="77"/>
                    </a:cubicBezTo>
                    <a:cubicBezTo>
                      <a:pt x="29" y="79"/>
                      <a:pt x="36" y="76"/>
                      <a:pt x="40" y="71"/>
                    </a:cubicBezTo>
                    <a:cubicBezTo>
                      <a:pt x="44" y="67"/>
                      <a:pt x="49" y="65"/>
                      <a:pt x="54" y="64"/>
                    </a:cubicBezTo>
                    <a:cubicBezTo>
                      <a:pt x="57" y="64"/>
                      <a:pt x="60" y="62"/>
                      <a:pt x="63" y="61"/>
                    </a:cubicBezTo>
                    <a:cubicBezTo>
                      <a:pt x="89" y="47"/>
                      <a:pt x="116" y="35"/>
                      <a:pt x="144" y="25"/>
                    </a:cubicBezTo>
                    <a:cubicBezTo>
                      <a:pt x="152" y="22"/>
                      <a:pt x="161" y="19"/>
                      <a:pt x="169" y="16"/>
                    </a:cubicBezTo>
                    <a:cubicBezTo>
                      <a:pt x="174" y="14"/>
                      <a:pt x="180" y="14"/>
                      <a:pt x="186" y="13"/>
                    </a:cubicBezTo>
                    <a:cubicBezTo>
                      <a:pt x="194" y="12"/>
                      <a:pt x="201" y="11"/>
                      <a:pt x="209" y="9"/>
                    </a:cubicBezTo>
                    <a:cubicBezTo>
                      <a:pt x="214" y="8"/>
                      <a:pt x="219" y="5"/>
                      <a:pt x="224" y="3"/>
                    </a:cubicBezTo>
                    <a:cubicBezTo>
                      <a:pt x="227" y="1"/>
                      <a:pt x="230" y="0"/>
                      <a:pt x="233" y="0"/>
                    </a:cubicBezTo>
                    <a:cubicBezTo>
                      <a:pt x="244" y="0"/>
                      <a:pt x="255" y="1"/>
                      <a:pt x="265" y="5"/>
                    </a:cubicBezTo>
                    <a:cubicBezTo>
                      <a:pt x="276" y="9"/>
                      <a:pt x="280" y="19"/>
                      <a:pt x="274" y="29"/>
                    </a:cubicBezTo>
                    <a:cubicBezTo>
                      <a:pt x="270" y="38"/>
                      <a:pt x="263" y="45"/>
                      <a:pt x="256" y="50"/>
                    </a:cubicBezTo>
                    <a:cubicBezTo>
                      <a:pt x="252" y="53"/>
                      <a:pt x="249" y="53"/>
                      <a:pt x="245" y="53"/>
                    </a:cubicBezTo>
                    <a:cubicBezTo>
                      <a:pt x="236" y="54"/>
                      <a:pt x="228" y="55"/>
                      <a:pt x="220" y="56"/>
                    </a:cubicBezTo>
                    <a:cubicBezTo>
                      <a:pt x="218" y="57"/>
                      <a:pt x="215" y="57"/>
                      <a:pt x="213" y="58"/>
                    </a:cubicBezTo>
                    <a:cubicBezTo>
                      <a:pt x="209" y="60"/>
                      <a:pt x="208" y="63"/>
                      <a:pt x="208" y="67"/>
                    </a:cubicBezTo>
                    <a:cubicBezTo>
                      <a:pt x="208" y="70"/>
                      <a:pt x="209" y="73"/>
                      <a:pt x="210" y="76"/>
                    </a:cubicBezTo>
                    <a:cubicBezTo>
                      <a:pt x="213" y="82"/>
                      <a:pt x="215" y="87"/>
                      <a:pt x="218" y="92"/>
                    </a:cubicBezTo>
                    <a:cubicBezTo>
                      <a:pt x="221" y="100"/>
                      <a:pt x="224" y="107"/>
                      <a:pt x="224" y="115"/>
                    </a:cubicBezTo>
                    <a:cubicBezTo>
                      <a:pt x="224" y="126"/>
                      <a:pt x="223" y="136"/>
                      <a:pt x="220" y="146"/>
                    </a:cubicBezTo>
                    <a:cubicBezTo>
                      <a:pt x="216" y="157"/>
                      <a:pt x="209" y="162"/>
                      <a:pt x="197" y="163"/>
                    </a:cubicBezTo>
                    <a:cubicBezTo>
                      <a:pt x="194" y="163"/>
                      <a:pt x="192" y="163"/>
                      <a:pt x="189" y="163"/>
                    </a:cubicBezTo>
                    <a:cubicBezTo>
                      <a:pt x="186" y="163"/>
                      <a:pt x="183" y="163"/>
                      <a:pt x="181" y="167"/>
                    </a:cubicBezTo>
                    <a:cubicBezTo>
                      <a:pt x="180" y="168"/>
                      <a:pt x="179" y="169"/>
                      <a:pt x="178" y="170"/>
                    </a:cubicBezTo>
                    <a:cubicBezTo>
                      <a:pt x="171" y="176"/>
                      <a:pt x="164" y="178"/>
                      <a:pt x="156" y="175"/>
                    </a:cubicBezTo>
                    <a:cubicBezTo>
                      <a:pt x="151" y="172"/>
                      <a:pt x="145" y="169"/>
                      <a:pt x="140" y="166"/>
                    </a:cubicBezTo>
                    <a:cubicBezTo>
                      <a:pt x="136" y="163"/>
                      <a:pt x="132" y="162"/>
                      <a:pt x="126" y="162"/>
                    </a:cubicBezTo>
                    <a:cubicBezTo>
                      <a:pt x="124" y="162"/>
                      <a:pt x="121" y="163"/>
                      <a:pt x="119" y="160"/>
                    </a:cubicBezTo>
                    <a:cubicBezTo>
                      <a:pt x="116" y="157"/>
                      <a:pt x="114" y="154"/>
                      <a:pt x="113" y="150"/>
                    </a:cubicBezTo>
                    <a:cubicBezTo>
                      <a:pt x="112" y="148"/>
                      <a:pt x="113" y="147"/>
                      <a:pt x="115" y="147"/>
                    </a:cubicBezTo>
                    <a:cubicBezTo>
                      <a:pt x="117" y="147"/>
                      <a:pt x="120" y="147"/>
                      <a:pt x="122" y="147"/>
                    </a:cubicBezTo>
                    <a:cubicBezTo>
                      <a:pt x="137" y="148"/>
                      <a:pt x="152" y="146"/>
                      <a:pt x="166" y="141"/>
                    </a:cubicBezTo>
                    <a:cubicBezTo>
                      <a:pt x="173" y="138"/>
                      <a:pt x="179" y="134"/>
                      <a:pt x="185" y="129"/>
                    </a:cubicBezTo>
                    <a:cubicBezTo>
                      <a:pt x="188" y="126"/>
                      <a:pt x="189" y="123"/>
                      <a:pt x="188" y="120"/>
                    </a:cubicBezTo>
                    <a:cubicBezTo>
                      <a:pt x="187" y="111"/>
                      <a:pt x="186" y="102"/>
                      <a:pt x="185" y="92"/>
                    </a:cubicBezTo>
                    <a:cubicBezTo>
                      <a:pt x="184" y="87"/>
                      <a:pt x="184" y="82"/>
                      <a:pt x="184" y="77"/>
                    </a:cubicBezTo>
                    <a:cubicBezTo>
                      <a:pt x="184" y="73"/>
                      <a:pt x="183" y="71"/>
                      <a:pt x="179" y="71"/>
                    </a:cubicBezTo>
                    <a:cubicBezTo>
                      <a:pt x="173" y="70"/>
                      <a:pt x="168" y="70"/>
                      <a:pt x="163" y="75"/>
                    </a:cubicBezTo>
                    <a:cubicBezTo>
                      <a:pt x="162" y="76"/>
                      <a:pt x="160" y="77"/>
                      <a:pt x="158" y="79"/>
                    </a:cubicBezTo>
                    <a:cubicBezTo>
                      <a:pt x="154" y="81"/>
                      <a:pt x="150" y="83"/>
                      <a:pt x="145" y="82"/>
                    </a:cubicBezTo>
                    <a:cubicBezTo>
                      <a:pt x="134" y="82"/>
                      <a:pt x="124" y="85"/>
                      <a:pt x="116" y="91"/>
                    </a:cubicBezTo>
                    <a:cubicBezTo>
                      <a:pt x="104" y="100"/>
                      <a:pt x="92" y="109"/>
                      <a:pt x="80" y="118"/>
                    </a:cubicBezTo>
                    <a:cubicBezTo>
                      <a:pt x="71" y="124"/>
                      <a:pt x="62" y="131"/>
                      <a:pt x="52" y="135"/>
                    </a:cubicBezTo>
                    <a:cubicBezTo>
                      <a:pt x="42" y="139"/>
                      <a:pt x="32" y="140"/>
                      <a:pt x="22" y="136"/>
                    </a:cubicBezTo>
                    <a:cubicBezTo>
                      <a:pt x="20" y="136"/>
                      <a:pt x="19" y="135"/>
                      <a:pt x="18" y="134"/>
                    </a:cubicBezTo>
                    <a:cubicBezTo>
                      <a:pt x="17" y="134"/>
                      <a:pt x="17" y="134"/>
                      <a:pt x="16" y="13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7" name="Freeform 15">
                <a:extLst>
                  <a:ext uri="{FF2B5EF4-FFF2-40B4-BE49-F238E27FC236}">
                    <a16:creationId xmlns:a16="http://schemas.microsoft.com/office/drawing/2014/main" id="{566F96D4-870F-42E9-A601-A078372541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8140" y="2449465"/>
                <a:ext cx="605519" cy="323584"/>
              </a:xfrm>
              <a:custGeom>
                <a:avLst/>
                <a:gdLst>
                  <a:gd name="T0" fmla="*/ 197 w 212"/>
                  <a:gd name="T1" fmla="*/ 0 h 114"/>
                  <a:gd name="T2" fmla="*/ 205 w 212"/>
                  <a:gd name="T3" fmla="*/ 0 h 114"/>
                  <a:gd name="T4" fmla="*/ 211 w 212"/>
                  <a:gd name="T5" fmla="*/ 9 h 114"/>
                  <a:gd name="T6" fmla="*/ 191 w 212"/>
                  <a:gd name="T7" fmla="*/ 29 h 114"/>
                  <a:gd name="T8" fmla="*/ 187 w 212"/>
                  <a:gd name="T9" fmla="*/ 29 h 114"/>
                  <a:gd name="T10" fmla="*/ 174 w 212"/>
                  <a:gd name="T11" fmla="*/ 33 h 114"/>
                  <a:gd name="T12" fmla="*/ 132 w 212"/>
                  <a:gd name="T13" fmla="*/ 67 h 114"/>
                  <a:gd name="T14" fmla="*/ 109 w 212"/>
                  <a:gd name="T15" fmla="*/ 91 h 114"/>
                  <a:gd name="T16" fmla="*/ 71 w 212"/>
                  <a:gd name="T17" fmla="*/ 112 h 114"/>
                  <a:gd name="T18" fmla="*/ 40 w 212"/>
                  <a:gd name="T19" fmla="*/ 108 h 114"/>
                  <a:gd name="T20" fmla="*/ 9 w 212"/>
                  <a:gd name="T21" fmla="*/ 90 h 114"/>
                  <a:gd name="T22" fmla="*/ 8 w 212"/>
                  <a:gd name="T23" fmla="*/ 89 h 114"/>
                  <a:gd name="T24" fmla="*/ 11 w 212"/>
                  <a:gd name="T25" fmla="*/ 64 h 114"/>
                  <a:gd name="T26" fmla="*/ 15 w 212"/>
                  <a:gd name="T27" fmla="*/ 62 h 114"/>
                  <a:gd name="T28" fmla="*/ 114 w 212"/>
                  <a:gd name="T29" fmla="*/ 23 h 114"/>
                  <a:gd name="T30" fmla="*/ 130 w 212"/>
                  <a:gd name="T31" fmla="*/ 18 h 114"/>
                  <a:gd name="T32" fmla="*/ 164 w 212"/>
                  <a:gd name="T33" fmla="*/ 7 h 114"/>
                  <a:gd name="T34" fmla="*/ 197 w 212"/>
                  <a:gd name="T35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2" h="114">
                    <a:moveTo>
                      <a:pt x="197" y="0"/>
                    </a:moveTo>
                    <a:cubicBezTo>
                      <a:pt x="199" y="0"/>
                      <a:pt x="202" y="0"/>
                      <a:pt x="205" y="0"/>
                    </a:cubicBezTo>
                    <a:cubicBezTo>
                      <a:pt x="209" y="1"/>
                      <a:pt x="212" y="5"/>
                      <a:pt x="211" y="9"/>
                    </a:cubicBezTo>
                    <a:cubicBezTo>
                      <a:pt x="207" y="18"/>
                      <a:pt x="200" y="25"/>
                      <a:pt x="191" y="29"/>
                    </a:cubicBezTo>
                    <a:cubicBezTo>
                      <a:pt x="189" y="29"/>
                      <a:pt x="188" y="29"/>
                      <a:pt x="187" y="29"/>
                    </a:cubicBezTo>
                    <a:cubicBezTo>
                      <a:pt x="182" y="28"/>
                      <a:pt x="178" y="30"/>
                      <a:pt x="174" y="33"/>
                    </a:cubicBezTo>
                    <a:cubicBezTo>
                      <a:pt x="158" y="43"/>
                      <a:pt x="144" y="54"/>
                      <a:pt x="132" y="67"/>
                    </a:cubicBezTo>
                    <a:cubicBezTo>
                      <a:pt x="124" y="75"/>
                      <a:pt x="116" y="83"/>
                      <a:pt x="109" y="91"/>
                    </a:cubicBezTo>
                    <a:cubicBezTo>
                      <a:pt x="99" y="102"/>
                      <a:pt x="86" y="110"/>
                      <a:pt x="71" y="112"/>
                    </a:cubicBezTo>
                    <a:cubicBezTo>
                      <a:pt x="61" y="114"/>
                      <a:pt x="50" y="112"/>
                      <a:pt x="40" y="108"/>
                    </a:cubicBezTo>
                    <a:cubicBezTo>
                      <a:pt x="29" y="104"/>
                      <a:pt x="19" y="98"/>
                      <a:pt x="9" y="90"/>
                    </a:cubicBezTo>
                    <a:cubicBezTo>
                      <a:pt x="9" y="90"/>
                      <a:pt x="9" y="89"/>
                      <a:pt x="8" y="89"/>
                    </a:cubicBezTo>
                    <a:cubicBezTo>
                      <a:pt x="0" y="81"/>
                      <a:pt x="2" y="70"/>
                      <a:pt x="11" y="64"/>
                    </a:cubicBezTo>
                    <a:cubicBezTo>
                      <a:pt x="12" y="63"/>
                      <a:pt x="14" y="63"/>
                      <a:pt x="15" y="62"/>
                    </a:cubicBezTo>
                    <a:cubicBezTo>
                      <a:pt x="48" y="49"/>
                      <a:pt x="81" y="36"/>
                      <a:pt x="114" y="23"/>
                    </a:cubicBezTo>
                    <a:cubicBezTo>
                      <a:pt x="119" y="21"/>
                      <a:pt x="125" y="19"/>
                      <a:pt x="130" y="18"/>
                    </a:cubicBezTo>
                    <a:cubicBezTo>
                      <a:pt x="142" y="15"/>
                      <a:pt x="153" y="12"/>
                      <a:pt x="164" y="7"/>
                    </a:cubicBezTo>
                    <a:cubicBezTo>
                      <a:pt x="175" y="2"/>
                      <a:pt x="186" y="0"/>
                      <a:pt x="197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8" name="Freeform 16">
                <a:extLst>
                  <a:ext uri="{FF2B5EF4-FFF2-40B4-BE49-F238E27FC236}">
                    <a16:creationId xmlns:a16="http://schemas.microsoft.com/office/drawing/2014/main" id="{B6A0629A-EA91-4FF1-89DE-2246CD1F4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46776" y="2048989"/>
                <a:ext cx="323584" cy="358826"/>
              </a:xfrm>
              <a:custGeom>
                <a:avLst/>
                <a:gdLst>
                  <a:gd name="T0" fmla="*/ 114 w 114"/>
                  <a:gd name="T1" fmla="*/ 70 h 126"/>
                  <a:gd name="T2" fmla="*/ 101 w 114"/>
                  <a:gd name="T3" fmla="*/ 91 h 126"/>
                  <a:gd name="T4" fmla="*/ 78 w 114"/>
                  <a:gd name="T5" fmla="*/ 97 h 126"/>
                  <a:gd name="T6" fmla="*/ 58 w 114"/>
                  <a:gd name="T7" fmla="*/ 106 h 126"/>
                  <a:gd name="T8" fmla="*/ 40 w 114"/>
                  <a:gd name="T9" fmla="*/ 121 h 126"/>
                  <a:gd name="T10" fmla="*/ 31 w 114"/>
                  <a:gd name="T11" fmla="*/ 125 h 126"/>
                  <a:gd name="T12" fmla="*/ 23 w 114"/>
                  <a:gd name="T13" fmla="*/ 122 h 126"/>
                  <a:gd name="T14" fmla="*/ 23 w 114"/>
                  <a:gd name="T15" fmla="*/ 112 h 126"/>
                  <a:gd name="T16" fmla="*/ 26 w 114"/>
                  <a:gd name="T17" fmla="*/ 68 h 126"/>
                  <a:gd name="T18" fmla="*/ 16 w 114"/>
                  <a:gd name="T19" fmla="*/ 50 h 126"/>
                  <a:gd name="T20" fmla="*/ 11 w 114"/>
                  <a:gd name="T21" fmla="*/ 39 h 126"/>
                  <a:gd name="T22" fmla="*/ 3 w 114"/>
                  <a:gd name="T23" fmla="*/ 21 h 126"/>
                  <a:gd name="T24" fmla="*/ 3 w 114"/>
                  <a:gd name="T25" fmla="*/ 6 h 126"/>
                  <a:gd name="T26" fmla="*/ 12 w 114"/>
                  <a:gd name="T27" fmla="*/ 0 h 126"/>
                  <a:gd name="T28" fmla="*/ 18 w 114"/>
                  <a:gd name="T29" fmla="*/ 1 h 126"/>
                  <a:gd name="T30" fmla="*/ 50 w 114"/>
                  <a:gd name="T31" fmla="*/ 12 h 126"/>
                  <a:gd name="T32" fmla="*/ 86 w 114"/>
                  <a:gd name="T33" fmla="*/ 31 h 126"/>
                  <a:gd name="T34" fmla="*/ 106 w 114"/>
                  <a:gd name="T35" fmla="*/ 48 h 126"/>
                  <a:gd name="T36" fmla="*/ 114 w 114"/>
                  <a:gd name="T37" fmla="*/ 70 h 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14" h="126">
                    <a:moveTo>
                      <a:pt x="114" y="70"/>
                    </a:moveTo>
                    <a:cubicBezTo>
                      <a:pt x="114" y="79"/>
                      <a:pt x="109" y="86"/>
                      <a:pt x="101" y="91"/>
                    </a:cubicBezTo>
                    <a:cubicBezTo>
                      <a:pt x="94" y="95"/>
                      <a:pt x="86" y="97"/>
                      <a:pt x="78" y="97"/>
                    </a:cubicBezTo>
                    <a:cubicBezTo>
                      <a:pt x="64" y="97"/>
                      <a:pt x="66" y="98"/>
                      <a:pt x="58" y="106"/>
                    </a:cubicBezTo>
                    <a:cubicBezTo>
                      <a:pt x="52" y="111"/>
                      <a:pt x="46" y="116"/>
                      <a:pt x="40" y="121"/>
                    </a:cubicBezTo>
                    <a:cubicBezTo>
                      <a:pt x="38" y="123"/>
                      <a:pt x="35" y="124"/>
                      <a:pt x="31" y="125"/>
                    </a:cubicBezTo>
                    <a:cubicBezTo>
                      <a:pt x="28" y="126"/>
                      <a:pt x="25" y="125"/>
                      <a:pt x="23" y="122"/>
                    </a:cubicBezTo>
                    <a:cubicBezTo>
                      <a:pt x="22" y="118"/>
                      <a:pt x="21" y="115"/>
                      <a:pt x="23" y="112"/>
                    </a:cubicBezTo>
                    <a:cubicBezTo>
                      <a:pt x="33" y="98"/>
                      <a:pt x="33" y="83"/>
                      <a:pt x="26" y="68"/>
                    </a:cubicBezTo>
                    <a:cubicBezTo>
                      <a:pt x="23" y="61"/>
                      <a:pt x="19" y="56"/>
                      <a:pt x="16" y="50"/>
                    </a:cubicBezTo>
                    <a:cubicBezTo>
                      <a:pt x="14" y="46"/>
                      <a:pt x="12" y="43"/>
                      <a:pt x="11" y="39"/>
                    </a:cubicBezTo>
                    <a:cubicBezTo>
                      <a:pt x="9" y="33"/>
                      <a:pt x="7" y="27"/>
                      <a:pt x="3" y="21"/>
                    </a:cubicBezTo>
                    <a:cubicBezTo>
                      <a:pt x="0" y="17"/>
                      <a:pt x="0" y="12"/>
                      <a:pt x="3" y="6"/>
                    </a:cubicBezTo>
                    <a:cubicBezTo>
                      <a:pt x="5" y="2"/>
                      <a:pt x="8" y="0"/>
                      <a:pt x="12" y="0"/>
                    </a:cubicBezTo>
                    <a:cubicBezTo>
                      <a:pt x="14" y="0"/>
                      <a:pt x="16" y="1"/>
                      <a:pt x="18" y="1"/>
                    </a:cubicBezTo>
                    <a:cubicBezTo>
                      <a:pt x="29" y="3"/>
                      <a:pt x="40" y="7"/>
                      <a:pt x="50" y="12"/>
                    </a:cubicBezTo>
                    <a:cubicBezTo>
                      <a:pt x="62" y="19"/>
                      <a:pt x="74" y="25"/>
                      <a:pt x="86" y="31"/>
                    </a:cubicBezTo>
                    <a:cubicBezTo>
                      <a:pt x="94" y="36"/>
                      <a:pt x="101" y="41"/>
                      <a:pt x="106" y="48"/>
                    </a:cubicBezTo>
                    <a:cubicBezTo>
                      <a:pt x="111" y="54"/>
                      <a:pt x="114" y="61"/>
                      <a:pt x="114" y="7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9" name="Freeform 24">
                <a:extLst>
                  <a:ext uri="{FF2B5EF4-FFF2-40B4-BE49-F238E27FC236}">
                    <a16:creationId xmlns:a16="http://schemas.microsoft.com/office/drawing/2014/main" id="{F951B2AE-A391-4ADF-9333-B24EE6F79E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16909" y="2378981"/>
                <a:ext cx="317177" cy="429310"/>
              </a:xfrm>
              <a:custGeom>
                <a:avLst/>
                <a:gdLst>
                  <a:gd name="T0" fmla="*/ 111 w 111"/>
                  <a:gd name="T1" fmla="*/ 118 h 150"/>
                  <a:gd name="T2" fmla="*/ 108 w 111"/>
                  <a:gd name="T3" fmla="*/ 125 h 150"/>
                  <a:gd name="T4" fmla="*/ 94 w 111"/>
                  <a:gd name="T5" fmla="*/ 142 h 150"/>
                  <a:gd name="T6" fmla="*/ 80 w 111"/>
                  <a:gd name="T7" fmla="*/ 149 h 150"/>
                  <a:gd name="T8" fmla="*/ 72 w 111"/>
                  <a:gd name="T9" fmla="*/ 144 h 150"/>
                  <a:gd name="T10" fmla="*/ 66 w 111"/>
                  <a:gd name="T11" fmla="*/ 117 h 150"/>
                  <a:gd name="T12" fmla="*/ 59 w 111"/>
                  <a:gd name="T13" fmla="*/ 90 h 150"/>
                  <a:gd name="T14" fmla="*/ 50 w 111"/>
                  <a:gd name="T15" fmla="*/ 75 h 150"/>
                  <a:gd name="T16" fmla="*/ 19 w 111"/>
                  <a:gd name="T17" fmla="*/ 40 h 150"/>
                  <a:gd name="T18" fmla="*/ 6 w 111"/>
                  <a:gd name="T19" fmla="*/ 27 h 150"/>
                  <a:gd name="T20" fmla="*/ 0 w 111"/>
                  <a:gd name="T21" fmla="*/ 10 h 150"/>
                  <a:gd name="T22" fmla="*/ 0 w 111"/>
                  <a:gd name="T23" fmla="*/ 8 h 150"/>
                  <a:gd name="T24" fmla="*/ 9 w 111"/>
                  <a:gd name="T25" fmla="*/ 2 h 150"/>
                  <a:gd name="T26" fmla="*/ 18 w 111"/>
                  <a:gd name="T27" fmla="*/ 7 h 150"/>
                  <a:gd name="T28" fmla="*/ 27 w 111"/>
                  <a:gd name="T29" fmla="*/ 15 h 150"/>
                  <a:gd name="T30" fmla="*/ 44 w 111"/>
                  <a:gd name="T31" fmla="*/ 26 h 150"/>
                  <a:gd name="T32" fmla="*/ 85 w 111"/>
                  <a:gd name="T33" fmla="*/ 57 h 150"/>
                  <a:gd name="T34" fmla="*/ 110 w 111"/>
                  <a:gd name="T35" fmla="*/ 114 h 150"/>
                  <a:gd name="T36" fmla="*/ 110 w 111"/>
                  <a:gd name="T37" fmla="*/ 117 h 150"/>
                  <a:gd name="T38" fmla="*/ 111 w 111"/>
                  <a:gd name="T39" fmla="*/ 118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11" h="150">
                    <a:moveTo>
                      <a:pt x="111" y="118"/>
                    </a:moveTo>
                    <a:cubicBezTo>
                      <a:pt x="110" y="120"/>
                      <a:pt x="109" y="123"/>
                      <a:pt x="108" y="125"/>
                    </a:cubicBezTo>
                    <a:cubicBezTo>
                      <a:pt x="103" y="131"/>
                      <a:pt x="99" y="136"/>
                      <a:pt x="94" y="142"/>
                    </a:cubicBezTo>
                    <a:cubicBezTo>
                      <a:pt x="90" y="146"/>
                      <a:pt x="86" y="148"/>
                      <a:pt x="80" y="149"/>
                    </a:cubicBezTo>
                    <a:cubicBezTo>
                      <a:pt x="75" y="150"/>
                      <a:pt x="73" y="149"/>
                      <a:pt x="72" y="144"/>
                    </a:cubicBezTo>
                    <a:cubicBezTo>
                      <a:pt x="70" y="135"/>
                      <a:pt x="68" y="126"/>
                      <a:pt x="66" y="117"/>
                    </a:cubicBezTo>
                    <a:cubicBezTo>
                      <a:pt x="64" y="108"/>
                      <a:pt x="63" y="99"/>
                      <a:pt x="59" y="90"/>
                    </a:cubicBezTo>
                    <a:cubicBezTo>
                      <a:pt x="57" y="85"/>
                      <a:pt x="54" y="80"/>
                      <a:pt x="50" y="75"/>
                    </a:cubicBezTo>
                    <a:cubicBezTo>
                      <a:pt x="40" y="63"/>
                      <a:pt x="29" y="51"/>
                      <a:pt x="19" y="40"/>
                    </a:cubicBezTo>
                    <a:cubicBezTo>
                      <a:pt x="15" y="35"/>
                      <a:pt x="11" y="31"/>
                      <a:pt x="6" y="27"/>
                    </a:cubicBezTo>
                    <a:cubicBezTo>
                      <a:pt x="1" y="22"/>
                      <a:pt x="0" y="17"/>
                      <a:pt x="0" y="10"/>
                    </a:cubicBezTo>
                    <a:cubicBezTo>
                      <a:pt x="0" y="9"/>
                      <a:pt x="0" y="9"/>
                      <a:pt x="0" y="8"/>
                    </a:cubicBezTo>
                    <a:cubicBezTo>
                      <a:pt x="2" y="1"/>
                      <a:pt x="3" y="0"/>
                      <a:pt x="9" y="2"/>
                    </a:cubicBezTo>
                    <a:cubicBezTo>
                      <a:pt x="12" y="4"/>
                      <a:pt x="15" y="5"/>
                      <a:pt x="18" y="7"/>
                    </a:cubicBezTo>
                    <a:cubicBezTo>
                      <a:pt x="21" y="10"/>
                      <a:pt x="24" y="12"/>
                      <a:pt x="27" y="15"/>
                    </a:cubicBezTo>
                    <a:cubicBezTo>
                      <a:pt x="32" y="20"/>
                      <a:pt x="38" y="24"/>
                      <a:pt x="44" y="26"/>
                    </a:cubicBezTo>
                    <a:cubicBezTo>
                      <a:pt x="61" y="33"/>
                      <a:pt x="74" y="43"/>
                      <a:pt x="85" y="57"/>
                    </a:cubicBezTo>
                    <a:cubicBezTo>
                      <a:pt x="98" y="73"/>
                      <a:pt x="107" y="92"/>
                      <a:pt x="110" y="114"/>
                    </a:cubicBezTo>
                    <a:cubicBezTo>
                      <a:pt x="110" y="115"/>
                      <a:pt x="110" y="116"/>
                      <a:pt x="110" y="117"/>
                    </a:cubicBezTo>
                    <a:cubicBezTo>
                      <a:pt x="110" y="117"/>
                      <a:pt x="110" y="118"/>
                      <a:pt x="111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0" name="Freeform 26">
                <a:extLst>
                  <a:ext uri="{FF2B5EF4-FFF2-40B4-BE49-F238E27FC236}">
                    <a16:creationId xmlns:a16="http://schemas.microsoft.com/office/drawing/2014/main" id="{39C855A7-869C-43DD-AA04-9CF536FE4B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22303" y="3189544"/>
                <a:ext cx="230674" cy="281935"/>
              </a:xfrm>
              <a:custGeom>
                <a:avLst/>
                <a:gdLst>
                  <a:gd name="T0" fmla="*/ 0 w 81"/>
                  <a:gd name="T1" fmla="*/ 18 h 99"/>
                  <a:gd name="T2" fmla="*/ 1 w 81"/>
                  <a:gd name="T3" fmla="*/ 9 h 99"/>
                  <a:gd name="T4" fmla="*/ 11 w 81"/>
                  <a:gd name="T5" fmla="*/ 1 h 99"/>
                  <a:gd name="T6" fmla="*/ 50 w 81"/>
                  <a:gd name="T7" fmla="*/ 12 h 99"/>
                  <a:gd name="T8" fmla="*/ 78 w 81"/>
                  <a:gd name="T9" fmla="*/ 44 h 99"/>
                  <a:gd name="T10" fmla="*/ 80 w 81"/>
                  <a:gd name="T11" fmla="*/ 51 h 99"/>
                  <a:gd name="T12" fmla="*/ 77 w 81"/>
                  <a:gd name="T13" fmla="*/ 79 h 99"/>
                  <a:gd name="T14" fmla="*/ 43 w 81"/>
                  <a:gd name="T15" fmla="*/ 92 h 99"/>
                  <a:gd name="T16" fmla="*/ 30 w 81"/>
                  <a:gd name="T17" fmla="*/ 81 h 99"/>
                  <a:gd name="T18" fmla="*/ 12 w 81"/>
                  <a:gd name="T19" fmla="*/ 60 h 99"/>
                  <a:gd name="T20" fmla="*/ 1 w 81"/>
                  <a:gd name="T21" fmla="*/ 24 h 99"/>
                  <a:gd name="T22" fmla="*/ 1 w 81"/>
                  <a:gd name="T23" fmla="*/ 18 h 99"/>
                  <a:gd name="T24" fmla="*/ 0 w 81"/>
                  <a:gd name="T25" fmla="*/ 1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81" h="99">
                    <a:moveTo>
                      <a:pt x="0" y="18"/>
                    </a:moveTo>
                    <a:cubicBezTo>
                      <a:pt x="1" y="15"/>
                      <a:pt x="1" y="12"/>
                      <a:pt x="1" y="9"/>
                    </a:cubicBezTo>
                    <a:cubicBezTo>
                      <a:pt x="2" y="4"/>
                      <a:pt x="5" y="1"/>
                      <a:pt x="11" y="1"/>
                    </a:cubicBezTo>
                    <a:cubicBezTo>
                      <a:pt x="25" y="0"/>
                      <a:pt x="39" y="2"/>
                      <a:pt x="50" y="12"/>
                    </a:cubicBezTo>
                    <a:cubicBezTo>
                      <a:pt x="62" y="21"/>
                      <a:pt x="70" y="32"/>
                      <a:pt x="78" y="44"/>
                    </a:cubicBezTo>
                    <a:cubicBezTo>
                      <a:pt x="79" y="46"/>
                      <a:pt x="80" y="49"/>
                      <a:pt x="80" y="51"/>
                    </a:cubicBezTo>
                    <a:cubicBezTo>
                      <a:pt x="81" y="61"/>
                      <a:pt x="80" y="70"/>
                      <a:pt x="77" y="79"/>
                    </a:cubicBezTo>
                    <a:cubicBezTo>
                      <a:pt x="74" y="89"/>
                      <a:pt x="57" y="99"/>
                      <a:pt x="43" y="92"/>
                    </a:cubicBezTo>
                    <a:cubicBezTo>
                      <a:pt x="38" y="89"/>
                      <a:pt x="33" y="86"/>
                      <a:pt x="30" y="81"/>
                    </a:cubicBezTo>
                    <a:cubicBezTo>
                      <a:pt x="24" y="74"/>
                      <a:pt x="18" y="67"/>
                      <a:pt x="12" y="60"/>
                    </a:cubicBezTo>
                    <a:cubicBezTo>
                      <a:pt x="4" y="49"/>
                      <a:pt x="2" y="37"/>
                      <a:pt x="1" y="24"/>
                    </a:cubicBezTo>
                    <a:cubicBezTo>
                      <a:pt x="1" y="22"/>
                      <a:pt x="1" y="20"/>
                      <a:pt x="1" y="18"/>
                    </a:cubicBezTo>
                    <a:cubicBezTo>
                      <a:pt x="1" y="18"/>
                      <a:pt x="1" y="18"/>
                      <a:pt x="0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1" name="Freeform 28">
                <a:extLst>
                  <a:ext uri="{FF2B5EF4-FFF2-40B4-BE49-F238E27FC236}">
                    <a16:creationId xmlns:a16="http://schemas.microsoft.com/office/drawing/2014/main" id="{BBC87B93-26E2-423F-9940-32A02487B4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02460" y="3122264"/>
                <a:ext cx="246693" cy="285139"/>
              </a:xfrm>
              <a:custGeom>
                <a:avLst/>
                <a:gdLst>
                  <a:gd name="T0" fmla="*/ 38 w 87"/>
                  <a:gd name="T1" fmla="*/ 100 h 100"/>
                  <a:gd name="T2" fmla="*/ 27 w 87"/>
                  <a:gd name="T3" fmla="*/ 98 h 100"/>
                  <a:gd name="T4" fmla="*/ 22 w 87"/>
                  <a:gd name="T5" fmla="*/ 91 h 100"/>
                  <a:gd name="T6" fmla="*/ 17 w 87"/>
                  <a:gd name="T7" fmla="*/ 65 h 100"/>
                  <a:gd name="T8" fmla="*/ 1 w 87"/>
                  <a:gd name="T9" fmla="*/ 16 h 100"/>
                  <a:gd name="T10" fmla="*/ 0 w 87"/>
                  <a:gd name="T11" fmla="*/ 4 h 100"/>
                  <a:gd name="T12" fmla="*/ 4 w 87"/>
                  <a:gd name="T13" fmla="*/ 0 h 100"/>
                  <a:gd name="T14" fmla="*/ 12 w 87"/>
                  <a:gd name="T15" fmla="*/ 0 h 100"/>
                  <a:gd name="T16" fmla="*/ 20 w 87"/>
                  <a:gd name="T17" fmla="*/ 4 h 100"/>
                  <a:gd name="T18" fmla="*/ 31 w 87"/>
                  <a:gd name="T19" fmla="*/ 12 h 100"/>
                  <a:gd name="T20" fmla="*/ 65 w 87"/>
                  <a:gd name="T21" fmla="*/ 41 h 100"/>
                  <a:gd name="T22" fmla="*/ 78 w 87"/>
                  <a:gd name="T23" fmla="*/ 56 h 100"/>
                  <a:gd name="T24" fmla="*/ 73 w 87"/>
                  <a:gd name="T25" fmla="*/ 87 h 100"/>
                  <a:gd name="T26" fmla="*/ 38 w 87"/>
                  <a:gd name="T27" fmla="*/ 10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7" h="100">
                    <a:moveTo>
                      <a:pt x="38" y="100"/>
                    </a:moveTo>
                    <a:cubicBezTo>
                      <a:pt x="34" y="99"/>
                      <a:pt x="31" y="99"/>
                      <a:pt x="27" y="98"/>
                    </a:cubicBezTo>
                    <a:cubicBezTo>
                      <a:pt x="24" y="97"/>
                      <a:pt x="22" y="94"/>
                      <a:pt x="22" y="91"/>
                    </a:cubicBezTo>
                    <a:cubicBezTo>
                      <a:pt x="23" y="81"/>
                      <a:pt x="20" y="73"/>
                      <a:pt x="17" y="65"/>
                    </a:cubicBezTo>
                    <a:cubicBezTo>
                      <a:pt x="11" y="49"/>
                      <a:pt x="4" y="33"/>
                      <a:pt x="1" y="16"/>
                    </a:cubicBezTo>
                    <a:cubicBezTo>
                      <a:pt x="0" y="12"/>
                      <a:pt x="0" y="8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7" y="0"/>
                      <a:pt x="10" y="0"/>
                      <a:pt x="12" y="0"/>
                    </a:cubicBezTo>
                    <a:cubicBezTo>
                      <a:pt x="15" y="1"/>
                      <a:pt x="18" y="2"/>
                      <a:pt x="20" y="4"/>
                    </a:cubicBezTo>
                    <a:cubicBezTo>
                      <a:pt x="24" y="7"/>
                      <a:pt x="28" y="9"/>
                      <a:pt x="31" y="12"/>
                    </a:cubicBezTo>
                    <a:cubicBezTo>
                      <a:pt x="42" y="22"/>
                      <a:pt x="54" y="31"/>
                      <a:pt x="65" y="41"/>
                    </a:cubicBezTo>
                    <a:cubicBezTo>
                      <a:pt x="70" y="45"/>
                      <a:pt x="74" y="51"/>
                      <a:pt x="78" y="56"/>
                    </a:cubicBezTo>
                    <a:cubicBezTo>
                      <a:pt x="87" y="69"/>
                      <a:pt x="85" y="78"/>
                      <a:pt x="73" y="87"/>
                    </a:cubicBezTo>
                    <a:cubicBezTo>
                      <a:pt x="64" y="95"/>
                      <a:pt x="50" y="100"/>
                      <a:pt x="38" y="10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2" name="Freeform 36">
                <a:extLst>
                  <a:ext uri="{FF2B5EF4-FFF2-40B4-BE49-F238E27FC236}">
                    <a16:creationId xmlns:a16="http://schemas.microsoft.com/office/drawing/2014/main" id="{4F1B4E19-F798-4D05-9467-690831EF4F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07298" y="2724992"/>
                <a:ext cx="128152" cy="246693"/>
              </a:xfrm>
              <a:custGeom>
                <a:avLst/>
                <a:gdLst>
                  <a:gd name="T0" fmla="*/ 6 w 44"/>
                  <a:gd name="T1" fmla="*/ 57 h 87"/>
                  <a:gd name="T2" fmla="*/ 2 w 44"/>
                  <a:gd name="T3" fmla="*/ 8 h 87"/>
                  <a:gd name="T4" fmla="*/ 3 w 44"/>
                  <a:gd name="T5" fmla="*/ 2 h 87"/>
                  <a:gd name="T6" fmla="*/ 10 w 44"/>
                  <a:gd name="T7" fmla="*/ 2 h 87"/>
                  <a:gd name="T8" fmla="*/ 15 w 44"/>
                  <a:gd name="T9" fmla="*/ 6 h 87"/>
                  <a:gd name="T10" fmla="*/ 29 w 44"/>
                  <a:gd name="T11" fmla="*/ 22 h 87"/>
                  <a:gd name="T12" fmla="*/ 39 w 44"/>
                  <a:gd name="T13" fmla="*/ 36 h 87"/>
                  <a:gd name="T14" fmla="*/ 43 w 44"/>
                  <a:gd name="T15" fmla="*/ 52 h 87"/>
                  <a:gd name="T16" fmla="*/ 38 w 44"/>
                  <a:gd name="T17" fmla="*/ 74 h 87"/>
                  <a:gd name="T18" fmla="*/ 16 w 44"/>
                  <a:gd name="T19" fmla="*/ 87 h 87"/>
                  <a:gd name="T20" fmla="*/ 8 w 44"/>
                  <a:gd name="T21" fmla="*/ 81 h 87"/>
                  <a:gd name="T22" fmla="*/ 6 w 44"/>
                  <a:gd name="T23" fmla="*/ 65 h 87"/>
                  <a:gd name="T24" fmla="*/ 6 w 44"/>
                  <a:gd name="T25" fmla="*/ 5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" h="87">
                    <a:moveTo>
                      <a:pt x="6" y="57"/>
                    </a:moveTo>
                    <a:cubicBezTo>
                      <a:pt x="7" y="39"/>
                      <a:pt x="5" y="23"/>
                      <a:pt x="2" y="8"/>
                    </a:cubicBezTo>
                    <a:cubicBezTo>
                      <a:pt x="1" y="6"/>
                      <a:pt x="0" y="3"/>
                      <a:pt x="3" y="2"/>
                    </a:cubicBezTo>
                    <a:cubicBezTo>
                      <a:pt x="5" y="0"/>
                      <a:pt x="7" y="0"/>
                      <a:pt x="10" y="2"/>
                    </a:cubicBezTo>
                    <a:cubicBezTo>
                      <a:pt x="12" y="3"/>
                      <a:pt x="14" y="4"/>
                      <a:pt x="15" y="6"/>
                    </a:cubicBezTo>
                    <a:cubicBezTo>
                      <a:pt x="20" y="11"/>
                      <a:pt x="25" y="17"/>
                      <a:pt x="29" y="22"/>
                    </a:cubicBezTo>
                    <a:cubicBezTo>
                      <a:pt x="33" y="27"/>
                      <a:pt x="36" y="32"/>
                      <a:pt x="39" y="36"/>
                    </a:cubicBezTo>
                    <a:cubicBezTo>
                      <a:pt x="42" y="41"/>
                      <a:pt x="44" y="46"/>
                      <a:pt x="43" y="52"/>
                    </a:cubicBezTo>
                    <a:cubicBezTo>
                      <a:pt x="42" y="59"/>
                      <a:pt x="41" y="67"/>
                      <a:pt x="38" y="74"/>
                    </a:cubicBezTo>
                    <a:cubicBezTo>
                      <a:pt x="33" y="83"/>
                      <a:pt x="27" y="87"/>
                      <a:pt x="16" y="87"/>
                    </a:cubicBezTo>
                    <a:cubicBezTo>
                      <a:pt x="12" y="87"/>
                      <a:pt x="10" y="85"/>
                      <a:pt x="8" y="81"/>
                    </a:cubicBezTo>
                    <a:cubicBezTo>
                      <a:pt x="6" y="76"/>
                      <a:pt x="6" y="71"/>
                      <a:pt x="6" y="65"/>
                    </a:cubicBezTo>
                    <a:cubicBezTo>
                      <a:pt x="6" y="62"/>
                      <a:pt x="6" y="59"/>
                      <a:pt x="6" y="5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E309D4C0-7EAD-4D49-9C2E-5C0EC9CDB333}"/>
                </a:ext>
              </a:extLst>
            </p:cNvPr>
            <p:cNvGrpSpPr/>
            <p:nvPr/>
          </p:nvGrpSpPr>
          <p:grpSpPr>
            <a:xfrm>
              <a:off x="4774665" y="527202"/>
              <a:ext cx="779396" cy="777580"/>
              <a:chOff x="2105799" y="20055838"/>
              <a:chExt cx="6748090" cy="6732363"/>
            </a:xfrm>
            <a:grpFill/>
          </p:grpSpPr>
          <p:sp>
            <p:nvSpPr>
              <p:cNvPr id="12" name="Freeform 8">
                <a:extLst>
                  <a:ext uri="{FF2B5EF4-FFF2-40B4-BE49-F238E27FC236}">
                    <a16:creationId xmlns:a16="http://schemas.microsoft.com/office/drawing/2014/main" id="{B14AFCB7-FA92-4CC7-9960-100B39F4EC9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05799" y="20055838"/>
                <a:ext cx="6748090" cy="6732363"/>
              </a:xfrm>
              <a:custGeom>
                <a:avLst/>
                <a:gdLst>
                  <a:gd name="T0" fmla="*/ 0 w 965"/>
                  <a:gd name="T1" fmla="*/ 465 h 963"/>
                  <a:gd name="T2" fmla="*/ 1 w 965"/>
                  <a:gd name="T3" fmla="*/ 453 h 963"/>
                  <a:gd name="T4" fmla="*/ 10 w 965"/>
                  <a:gd name="T5" fmla="*/ 384 h 963"/>
                  <a:gd name="T6" fmla="*/ 50 w 965"/>
                  <a:gd name="T7" fmla="*/ 269 h 963"/>
                  <a:gd name="T8" fmla="*/ 220 w 965"/>
                  <a:gd name="T9" fmla="*/ 78 h 963"/>
                  <a:gd name="T10" fmla="*/ 368 w 965"/>
                  <a:gd name="T11" fmla="*/ 14 h 963"/>
                  <a:gd name="T12" fmla="*/ 459 w 965"/>
                  <a:gd name="T13" fmla="*/ 1 h 963"/>
                  <a:gd name="T14" fmla="*/ 465 w 965"/>
                  <a:gd name="T15" fmla="*/ 0 h 963"/>
                  <a:gd name="T16" fmla="*/ 498 w 965"/>
                  <a:gd name="T17" fmla="*/ 0 h 963"/>
                  <a:gd name="T18" fmla="*/ 503 w 965"/>
                  <a:gd name="T19" fmla="*/ 1 h 963"/>
                  <a:gd name="T20" fmla="*/ 746 w 965"/>
                  <a:gd name="T21" fmla="*/ 80 h 963"/>
                  <a:gd name="T22" fmla="*/ 941 w 965"/>
                  <a:gd name="T23" fmla="*/ 338 h 963"/>
                  <a:gd name="T24" fmla="*/ 962 w 965"/>
                  <a:gd name="T25" fmla="*/ 447 h 963"/>
                  <a:gd name="T26" fmla="*/ 945 w 965"/>
                  <a:gd name="T27" fmla="*/ 612 h 963"/>
                  <a:gd name="T28" fmla="*/ 857 w 965"/>
                  <a:gd name="T29" fmla="*/ 782 h 963"/>
                  <a:gd name="T30" fmla="*/ 722 w 965"/>
                  <a:gd name="T31" fmla="*/ 897 h 963"/>
                  <a:gd name="T32" fmla="*/ 584 w 965"/>
                  <a:gd name="T33" fmla="*/ 951 h 963"/>
                  <a:gd name="T34" fmla="*/ 502 w 965"/>
                  <a:gd name="T35" fmla="*/ 962 h 963"/>
                  <a:gd name="T36" fmla="*/ 497 w 965"/>
                  <a:gd name="T37" fmla="*/ 963 h 963"/>
                  <a:gd name="T38" fmla="*/ 466 w 965"/>
                  <a:gd name="T39" fmla="*/ 963 h 963"/>
                  <a:gd name="T40" fmla="*/ 449 w 965"/>
                  <a:gd name="T41" fmla="*/ 961 h 963"/>
                  <a:gd name="T42" fmla="*/ 332 w 965"/>
                  <a:gd name="T43" fmla="*/ 938 h 963"/>
                  <a:gd name="T44" fmla="*/ 51 w 965"/>
                  <a:gd name="T45" fmla="*/ 695 h 963"/>
                  <a:gd name="T46" fmla="*/ 8 w 965"/>
                  <a:gd name="T47" fmla="*/ 564 h 963"/>
                  <a:gd name="T48" fmla="*/ 1 w 965"/>
                  <a:gd name="T49" fmla="*/ 510 h 963"/>
                  <a:gd name="T50" fmla="*/ 0 w 965"/>
                  <a:gd name="T51" fmla="*/ 497 h 963"/>
                  <a:gd name="T52" fmla="*/ 0 w 965"/>
                  <a:gd name="T53" fmla="*/ 465 h 963"/>
                  <a:gd name="T54" fmla="*/ 481 w 965"/>
                  <a:gd name="T55" fmla="*/ 946 h 963"/>
                  <a:gd name="T56" fmla="*/ 946 w 965"/>
                  <a:gd name="T57" fmla="*/ 481 h 963"/>
                  <a:gd name="T58" fmla="*/ 482 w 965"/>
                  <a:gd name="T59" fmla="*/ 17 h 963"/>
                  <a:gd name="T60" fmla="*/ 17 w 965"/>
                  <a:gd name="T61" fmla="*/ 480 h 963"/>
                  <a:gd name="T62" fmla="*/ 481 w 965"/>
                  <a:gd name="T63" fmla="*/ 946 h 9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965" h="963">
                    <a:moveTo>
                      <a:pt x="0" y="465"/>
                    </a:moveTo>
                    <a:cubicBezTo>
                      <a:pt x="0" y="461"/>
                      <a:pt x="1" y="457"/>
                      <a:pt x="1" y="453"/>
                    </a:cubicBezTo>
                    <a:cubicBezTo>
                      <a:pt x="3" y="430"/>
                      <a:pt x="6" y="407"/>
                      <a:pt x="10" y="384"/>
                    </a:cubicBezTo>
                    <a:cubicBezTo>
                      <a:pt x="19" y="344"/>
                      <a:pt x="32" y="306"/>
                      <a:pt x="50" y="269"/>
                    </a:cubicBezTo>
                    <a:cubicBezTo>
                      <a:pt x="89" y="190"/>
                      <a:pt x="146" y="127"/>
                      <a:pt x="220" y="78"/>
                    </a:cubicBezTo>
                    <a:cubicBezTo>
                      <a:pt x="265" y="48"/>
                      <a:pt x="315" y="27"/>
                      <a:pt x="368" y="14"/>
                    </a:cubicBezTo>
                    <a:cubicBezTo>
                      <a:pt x="398" y="6"/>
                      <a:pt x="429" y="2"/>
                      <a:pt x="459" y="1"/>
                    </a:cubicBezTo>
                    <a:cubicBezTo>
                      <a:pt x="461" y="1"/>
                      <a:pt x="463" y="0"/>
                      <a:pt x="465" y="0"/>
                    </a:cubicBezTo>
                    <a:cubicBezTo>
                      <a:pt x="476" y="0"/>
                      <a:pt x="487" y="0"/>
                      <a:pt x="498" y="0"/>
                    </a:cubicBezTo>
                    <a:cubicBezTo>
                      <a:pt x="500" y="0"/>
                      <a:pt x="501" y="1"/>
                      <a:pt x="503" y="1"/>
                    </a:cubicBezTo>
                    <a:cubicBezTo>
                      <a:pt x="592" y="5"/>
                      <a:pt x="673" y="31"/>
                      <a:pt x="746" y="80"/>
                    </a:cubicBezTo>
                    <a:cubicBezTo>
                      <a:pt x="841" y="143"/>
                      <a:pt x="906" y="229"/>
                      <a:pt x="941" y="338"/>
                    </a:cubicBezTo>
                    <a:cubicBezTo>
                      <a:pt x="952" y="373"/>
                      <a:pt x="959" y="410"/>
                      <a:pt x="962" y="447"/>
                    </a:cubicBezTo>
                    <a:cubicBezTo>
                      <a:pt x="965" y="503"/>
                      <a:pt x="960" y="558"/>
                      <a:pt x="945" y="612"/>
                    </a:cubicBezTo>
                    <a:cubicBezTo>
                      <a:pt x="927" y="674"/>
                      <a:pt x="897" y="731"/>
                      <a:pt x="857" y="782"/>
                    </a:cubicBezTo>
                    <a:cubicBezTo>
                      <a:pt x="819" y="829"/>
                      <a:pt x="774" y="867"/>
                      <a:pt x="722" y="897"/>
                    </a:cubicBezTo>
                    <a:cubicBezTo>
                      <a:pt x="679" y="923"/>
                      <a:pt x="633" y="940"/>
                      <a:pt x="584" y="951"/>
                    </a:cubicBezTo>
                    <a:cubicBezTo>
                      <a:pt x="557" y="957"/>
                      <a:pt x="530" y="960"/>
                      <a:pt x="502" y="962"/>
                    </a:cubicBezTo>
                    <a:cubicBezTo>
                      <a:pt x="500" y="962"/>
                      <a:pt x="498" y="962"/>
                      <a:pt x="497" y="963"/>
                    </a:cubicBezTo>
                    <a:cubicBezTo>
                      <a:pt x="487" y="963"/>
                      <a:pt x="476" y="963"/>
                      <a:pt x="466" y="963"/>
                    </a:cubicBezTo>
                    <a:cubicBezTo>
                      <a:pt x="460" y="962"/>
                      <a:pt x="455" y="961"/>
                      <a:pt x="449" y="961"/>
                    </a:cubicBezTo>
                    <a:cubicBezTo>
                      <a:pt x="409" y="958"/>
                      <a:pt x="370" y="951"/>
                      <a:pt x="332" y="938"/>
                    </a:cubicBezTo>
                    <a:cubicBezTo>
                      <a:pt x="206" y="895"/>
                      <a:pt x="112" y="814"/>
                      <a:pt x="51" y="695"/>
                    </a:cubicBezTo>
                    <a:cubicBezTo>
                      <a:pt x="30" y="654"/>
                      <a:pt x="16" y="610"/>
                      <a:pt x="8" y="564"/>
                    </a:cubicBezTo>
                    <a:cubicBezTo>
                      <a:pt x="4" y="546"/>
                      <a:pt x="2" y="528"/>
                      <a:pt x="1" y="510"/>
                    </a:cubicBezTo>
                    <a:cubicBezTo>
                      <a:pt x="1" y="506"/>
                      <a:pt x="0" y="501"/>
                      <a:pt x="0" y="497"/>
                    </a:cubicBezTo>
                    <a:cubicBezTo>
                      <a:pt x="0" y="486"/>
                      <a:pt x="0" y="475"/>
                      <a:pt x="0" y="465"/>
                    </a:cubicBezTo>
                    <a:close/>
                    <a:moveTo>
                      <a:pt x="481" y="946"/>
                    </a:moveTo>
                    <a:cubicBezTo>
                      <a:pt x="738" y="946"/>
                      <a:pt x="946" y="736"/>
                      <a:pt x="946" y="481"/>
                    </a:cubicBezTo>
                    <a:cubicBezTo>
                      <a:pt x="947" y="228"/>
                      <a:pt x="740" y="17"/>
                      <a:pt x="482" y="17"/>
                    </a:cubicBezTo>
                    <a:cubicBezTo>
                      <a:pt x="226" y="16"/>
                      <a:pt x="17" y="225"/>
                      <a:pt x="17" y="480"/>
                    </a:cubicBezTo>
                    <a:cubicBezTo>
                      <a:pt x="16" y="736"/>
                      <a:pt x="225" y="945"/>
                      <a:pt x="481" y="94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3" name="Freeform 42">
                <a:extLst>
                  <a:ext uri="{FF2B5EF4-FFF2-40B4-BE49-F238E27FC236}">
                    <a16:creationId xmlns:a16="http://schemas.microsoft.com/office/drawing/2014/main" id="{ABFA2F23-9EEE-416E-8CE4-6480D5D84DC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986668" y="20928842"/>
                <a:ext cx="4978486" cy="4970622"/>
              </a:xfrm>
              <a:custGeom>
                <a:avLst/>
                <a:gdLst>
                  <a:gd name="T0" fmla="*/ 711 w 711"/>
                  <a:gd name="T1" fmla="*/ 356 h 711"/>
                  <a:gd name="T2" fmla="*/ 355 w 711"/>
                  <a:gd name="T3" fmla="*/ 711 h 711"/>
                  <a:gd name="T4" fmla="*/ 0 w 711"/>
                  <a:gd name="T5" fmla="*/ 357 h 711"/>
                  <a:gd name="T6" fmla="*/ 354 w 711"/>
                  <a:gd name="T7" fmla="*/ 1 h 711"/>
                  <a:gd name="T8" fmla="*/ 711 w 711"/>
                  <a:gd name="T9" fmla="*/ 356 h 711"/>
                  <a:gd name="T10" fmla="*/ 355 w 711"/>
                  <a:gd name="T11" fmla="*/ 700 h 711"/>
                  <a:gd name="T12" fmla="*/ 700 w 711"/>
                  <a:gd name="T13" fmla="*/ 356 h 711"/>
                  <a:gd name="T14" fmla="*/ 355 w 711"/>
                  <a:gd name="T15" fmla="*/ 12 h 711"/>
                  <a:gd name="T16" fmla="*/ 11 w 711"/>
                  <a:gd name="T17" fmla="*/ 356 h 711"/>
                  <a:gd name="T18" fmla="*/ 355 w 711"/>
                  <a:gd name="T19" fmla="*/ 700 h 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11" h="711">
                    <a:moveTo>
                      <a:pt x="711" y="356"/>
                    </a:moveTo>
                    <a:cubicBezTo>
                      <a:pt x="711" y="552"/>
                      <a:pt x="551" y="711"/>
                      <a:pt x="355" y="711"/>
                    </a:cubicBezTo>
                    <a:cubicBezTo>
                      <a:pt x="159" y="711"/>
                      <a:pt x="1" y="551"/>
                      <a:pt x="0" y="357"/>
                    </a:cubicBezTo>
                    <a:cubicBezTo>
                      <a:pt x="0" y="162"/>
                      <a:pt x="158" y="2"/>
                      <a:pt x="354" y="1"/>
                    </a:cubicBezTo>
                    <a:cubicBezTo>
                      <a:pt x="551" y="0"/>
                      <a:pt x="711" y="159"/>
                      <a:pt x="711" y="356"/>
                    </a:cubicBezTo>
                    <a:close/>
                    <a:moveTo>
                      <a:pt x="355" y="700"/>
                    </a:moveTo>
                    <a:cubicBezTo>
                      <a:pt x="545" y="701"/>
                      <a:pt x="700" y="546"/>
                      <a:pt x="700" y="356"/>
                    </a:cubicBezTo>
                    <a:cubicBezTo>
                      <a:pt x="700" y="166"/>
                      <a:pt x="545" y="12"/>
                      <a:pt x="355" y="12"/>
                    </a:cubicBezTo>
                    <a:cubicBezTo>
                      <a:pt x="166" y="12"/>
                      <a:pt x="11" y="166"/>
                      <a:pt x="11" y="356"/>
                    </a:cubicBezTo>
                    <a:cubicBezTo>
                      <a:pt x="11" y="545"/>
                      <a:pt x="166" y="700"/>
                      <a:pt x="355" y="70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4" name="Freeform 43">
                <a:extLst>
                  <a:ext uri="{FF2B5EF4-FFF2-40B4-BE49-F238E27FC236}">
                    <a16:creationId xmlns:a16="http://schemas.microsoft.com/office/drawing/2014/main" id="{59905DA2-C564-401D-BB3C-BCADEAF86F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508990" y="21424332"/>
                <a:ext cx="550543" cy="660652"/>
              </a:xfrm>
              <a:custGeom>
                <a:avLst/>
                <a:gdLst>
                  <a:gd name="T0" fmla="*/ 37 w 79"/>
                  <a:gd name="T1" fmla="*/ 41 h 94"/>
                  <a:gd name="T2" fmla="*/ 21 w 79"/>
                  <a:gd name="T3" fmla="*/ 55 h 94"/>
                  <a:gd name="T4" fmla="*/ 19 w 79"/>
                  <a:gd name="T5" fmla="*/ 62 h 94"/>
                  <a:gd name="T6" fmla="*/ 20 w 79"/>
                  <a:gd name="T7" fmla="*/ 66 h 94"/>
                  <a:gd name="T8" fmla="*/ 0 w 79"/>
                  <a:gd name="T9" fmla="*/ 40 h 94"/>
                  <a:gd name="T10" fmla="*/ 3 w 79"/>
                  <a:gd name="T11" fmla="*/ 42 h 94"/>
                  <a:gd name="T12" fmla="*/ 12 w 79"/>
                  <a:gd name="T13" fmla="*/ 42 h 94"/>
                  <a:gd name="T14" fmla="*/ 48 w 79"/>
                  <a:gd name="T15" fmla="*/ 12 h 94"/>
                  <a:gd name="T16" fmla="*/ 50 w 79"/>
                  <a:gd name="T17" fmla="*/ 2 h 94"/>
                  <a:gd name="T18" fmla="*/ 50 w 79"/>
                  <a:gd name="T19" fmla="*/ 0 h 94"/>
                  <a:gd name="T20" fmla="*/ 52 w 79"/>
                  <a:gd name="T21" fmla="*/ 2 h 94"/>
                  <a:gd name="T22" fmla="*/ 70 w 79"/>
                  <a:gd name="T23" fmla="*/ 26 h 94"/>
                  <a:gd name="T24" fmla="*/ 77 w 79"/>
                  <a:gd name="T25" fmla="*/ 40 h 94"/>
                  <a:gd name="T26" fmla="*/ 75 w 79"/>
                  <a:gd name="T27" fmla="*/ 54 h 94"/>
                  <a:gd name="T28" fmla="*/ 57 w 79"/>
                  <a:gd name="T29" fmla="*/ 59 h 94"/>
                  <a:gd name="T30" fmla="*/ 50 w 79"/>
                  <a:gd name="T31" fmla="*/ 56 h 94"/>
                  <a:gd name="T32" fmla="*/ 40 w 79"/>
                  <a:gd name="T33" fmla="*/ 94 h 94"/>
                  <a:gd name="T34" fmla="*/ 38 w 79"/>
                  <a:gd name="T35" fmla="*/ 92 h 94"/>
                  <a:gd name="T36" fmla="*/ 31 w 79"/>
                  <a:gd name="T37" fmla="*/ 82 h 94"/>
                  <a:gd name="T38" fmla="*/ 29 w 79"/>
                  <a:gd name="T39" fmla="*/ 75 h 94"/>
                  <a:gd name="T40" fmla="*/ 38 w 79"/>
                  <a:gd name="T41" fmla="*/ 47 h 94"/>
                  <a:gd name="T42" fmla="*/ 37 w 79"/>
                  <a:gd name="T43" fmla="*/ 41 h 94"/>
                  <a:gd name="T44" fmla="*/ 40 w 79"/>
                  <a:gd name="T45" fmla="*/ 39 h 94"/>
                  <a:gd name="T46" fmla="*/ 45 w 79"/>
                  <a:gd name="T47" fmla="*/ 45 h 94"/>
                  <a:gd name="T48" fmla="*/ 61 w 79"/>
                  <a:gd name="T49" fmla="*/ 45 h 94"/>
                  <a:gd name="T50" fmla="*/ 65 w 79"/>
                  <a:gd name="T51" fmla="*/ 43 h 94"/>
                  <a:gd name="T52" fmla="*/ 65 w 79"/>
                  <a:gd name="T53" fmla="*/ 24 h 94"/>
                  <a:gd name="T54" fmla="*/ 59 w 79"/>
                  <a:gd name="T55" fmla="*/ 24 h 94"/>
                  <a:gd name="T56" fmla="*/ 45 w 79"/>
                  <a:gd name="T57" fmla="*/ 35 h 94"/>
                  <a:gd name="T58" fmla="*/ 40 w 79"/>
                  <a:gd name="T59" fmla="*/ 39 h 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79" h="94">
                    <a:moveTo>
                      <a:pt x="37" y="41"/>
                    </a:moveTo>
                    <a:cubicBezTo>
                      <a:pt x="32" y="46"/>
                      <a:pt x="26" y="50"/>
                      <a:pt x="21" y="55"/>
                    </a:cubicBezTo>
                    <a:cubicBezTo>
                      <a:pt x="18" y="57"/>
                      <a:pt x="18" y="60"/>
                      <a:pt x="19" y="62"/>
                    </a:cubicBezTo>
                    <a:cubicBezTo>
                      <a:pt x="20" y="64"/>
                      <a:pt x="20" y="65"/>
                      <a:pt x="20" y="66"/>
                    </a:cubicBezTo>
                    <a:cubicBezTo>
                      <a:pt x="17" y="65"/>
                      <a:pt x="3" y="47"/>
                      <a:pt x="0" y="40"/>
                    </a:cubicBezTo>
                    <a:cubicBezTo>
                      <a:pt x="2" y="41"/>
                      <a:pt x="2" y="41"/>
                      <a:pt x="3" y="42"/>
                    </a:cubicBezTo>
                    <a:cubicBezTo>
                      <a:pt x="7" y="44"/>
                      <a:pt x="9" y="44"/>
                      <a:pt x="12" y="42"/>
                    </a:cubicBezTo>
                    <a:cubicBezTo>
                      <a:pt x="24" y="32"/>
                      <a:pt x="36" y="22"/>
                      <a:pt x="48" y="12"/>
                    </a:cubicBezTo>
                    <a:cubicBezTo>
                      <a:pt x="52" y="9"/>
                      <a:pt x="52" y="7"/>
                      <a:pt x="50" y="2"/>
                    </a:cubicBezTo>
                    <a:cubicBezTo>
                      <a:pt x="50" y="1"/>
                      <a:pt x="50" y="1"/>
                      <a:pt x="50" y="0"/>
                    </a:cubicBezTo>
                    <a:cubicBezTo>
                      <a:pt x="51" y="1"/>
                      <a:pt x="52" y="1"/>
                      <a:pt x="52" y="2"/>
                    </a:cubicBezTo>
                    <a:cubicBezTo>
                      <a:pt x="58" y="10"/>
                      <a:pt x="64" y="18"/>
                      <a:pt x="70" y="26"/>
                    </a:cubicBezTo>
                    <a:cubicBezTo>
                      <a:pt x="73" y="30"/>
                      <a:pt x="75" y="35"/>
                      <a:pt x="77" y="40"/>
                    </a:cubicBezTo>
                    <a:cubicBezTo>
                      <a:pt x="79" y="45"/>
                      <a:pt x="79" y="50"/>
                      <a:pt x="75" y="54"/>
                    </a:cubicBezTo>
                    <a:cubicBezTo>
                      <a:pt x="71" y="60"/>
                      <a:pt x="64" y="62"/>
                      <a:pt x="57" y="59"/>
                    </a:cubicBezTo>
                    <a:cubicBezTo>
                      <a:pt x="55" y="58"/>
                      <a:pt x="53" y="57"/>
                      <a:pt x="50" y="56"/>
                    </a:cubicBezTo>
                    <a:cubicBezTo>
                      <a:pt x="47" y="69"/>
                      <a:pt x="42" y="81"/>
                      <a:pt x="40" y="94"/>
                    </a:cubicBezTo>
                    <a:cubicBezTo>
                      <a:pt x="40" y="94"/>
                      <a:pt x="39" y="93"/>
                      <a:pt x="38" y="92"/>
                    </a:cubicBezTo>
                    <a:cubicBezTo>
                      <a:pt x="36" y="89"/>
                      <a:pt x="33" y="85"/>
                      <a:pt x="31" y="82"/>
                    </a:cubicBezTo>
                    <a:cubicBezTo>
                      <a:pt x="29" y="80"/>
                      <a:pt x="29" y="78"/>
                      <a:pt x="29" y="75"/>
                    </a:cubicBezTo>
                    <a:cubicBezTo>
                      <a:pt x="33" y="66"/>
                      <a:pt x="36" y="56"/>
                      <a:pt x="38" y="47"/>
                    </a:cubicBezTo>
                    <a:cubicBezTo>
                      <a:pt x="39" y="45"/>
                      <a:pt x="40" y="43"/>
                      <a:pt x="37" y="41"/>
                    </a:cubicBezTo>
                    <a:close/>
                    <a:moveTo>
                      <a:pt x="40" y="39"/>
                    </a:moveTo>
                    <a:cubicBezTo>
                      <a:pt x="42" y="41"/>
                      <a:pt x="43" y="43"/>
                      <a:pt x="45" y="45"/>
                    </a:cubicBezTo>
                    <a:cubicBezTo>
                      <a:pt x="50" y="50"/>
                      <a:pt x="55" y="50"/>
                      <a:pt x="61" y="45"/>
                    </a:cubicBezTo>
                    <a:cubicBezTo>
                      <a:pt x="63" y="45"/>
                      <a:pt x="64" y="44"/>
                      <a:pt x="65" y="43"/>
                    </a:cubicBezTo>
                    <a:cubicBezTo>
                      <a:pt x="71" y="37"/>
                      <a:pt x="71" y="31"/>
                      <a:pt x="65" y="24"/>
                    </a:cubicBezTo>
                    <a:cubicBezTo>
                      <a:pt x="63" y="22"/>
                      <a:pt x="62" y="21"/>
                      <a:pt x="59" y="24"/>
                    </a:cubicBezTo>
                    <a:cubicBezTo>
                      <a:pt x="54" y="27"/>
                      <a:pt x="50" y="31"/>
                      <a:pt x="45" y="35"/>
                    </a:cubicBezTo>
                    <a:cubicBezTo>
                      <a:pt x="44" y="36"/>
                      <a:pt x="42" y="38"/>
                      <a:pt x="40" y="3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5" name="Freeform 44">
                <a:extLst>
                  <a:ext uri="{FF2B5EF4-FFF2-40B4-BE49-F238E27FC236}">
                    <a16:creationId xmlns:a16="http://schemas.microsoft.com/office/drawing/2014/main" id="{3DED79E0-5F1C-4A8A-9EC3-6B8865C42C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3206" y="22674853"/>
                <a:ext cx="526949" cy="566274"/>
              </a:xfrm>
              <a:custGeom>
                <a:avLst/>
                <a:gdLst>
                  <a:gd name="T0" fmla="*/ 0 w 76"/>
                  <a:gd name="T1" fmla="*/ 68 h 80"/>
                  <a:gd name="T2" fmla="*/ 5 w 76"/>
                  <a:gd name="T3" fmla="*/ 36 h 80"/>
                  <a:gd name="T4" fmla="*/ 7 w 76"/>
                  <a:gd name="T5" fmla="*/ 36 h 80"/>
                  <a:gd name="T6" fmla="*/ 7 w 76"/>
                  <a:gd name="T7" fmla="*/ 39 h 80"/>
                  <a:gd name="T8" fmla="*/ 13 w 76"/>
                  <a:gd name="T9" fmla="*/ 46 h 80"/>
                  <a:gd name="T10" fmla="*/ 35 w 76"/>
                  <a:gd name="T11" fmla="*/ 50 h 80"/>
                  <a:gd name="T12" fmla="*/ 33 w 76"/>
                  <a:gd name="T13" fmla="*/ 47 h 80"/>
                  <a:gd name="T14" fmla="*/ 18 w 76"/>
                  <a:gd name="T15" fmla="*/ 24 h 80"/>
                  <a:gd name="T16" fmla="*/ 17 w 76"/>
                  <a:gd name="T17" fmla="*/ 22 h 80"/>
                  <a:gd name="T18" fmla="*/ 10 w 76"/>
                  <a:gd name="T19" fmla="*/ 23 h 80"/>
                  <a:gd name="T20" fmla="*/ 8 w 76"/>
                  <a:gd name="T21" fmla="*/ 29 h 80"/>
                  <a:gd name="T22" fmla="*/ 12 w 76"/>
                  <a:gd name="T23" fmla="*/ 0 h 80"/>
                  <a:gd name="T24" fmla="*/ 13 w 76"/>
                  <a:gd name="T25" fmla="*/ 1 h 80"/>
                  <a:gd name="T26" fmla="*/ 19 w 76"/>
                  <a:gd name="T27" fmla="*/ 19 h 80"/>
                  <a:gd name="T28" fmla="*/ 29 w 76"/>
                  <a:gd name="T29" fmla="*/ 35 h 80"/>
                  <a:gd name="T30" fmla="*/ 33 w 76"/>
                  <a:gd name="T31" fmla="*/ 34 h 80"/>
                  <a:gd name="T32" fmla="*/ 69 w 76"/>
                  <a:gd name="T33" fmla="*/ 13 h 80"/>
                  <a:gd name="T34" fmla="*/ 75 w 76"/>
                  <a:gd name="T35" fmla="*/ 8 h 80"/>
                  <a:gd name="T36" fmla="*/ 74 w 76"/>
                  <a:gd name="T37" fmla="*/ 18 h 80"/>
                  <a:gd name="T38" fmla="*/ 72 w 76"/>
                  <a:gd name="T39" fmla="*/ 30 h 80"/>
                  <a:gd name="T40" fmla="*/ 70 w 76"/>
                  <a:gd name="T41" fmla="*/ 40 h 80"/>
                  <a:gd name="T42" fmla="*/ 69 w 76"/>
                  <a:gd name="T43" fmla="*/ 40 h 80"/>
                  <a:gd name="T44" fmla="*/ 68 w 76"/>
                  <a:gd name="T45" fmla="*/ 32 h 80"/>
                  <a:gd name="T46" fmla="*/ 64 w 76"/>
                  <a:gd name="T47" fmla="*/ 33 h 80"/>
                  <a:gd name="T48" fmla="*/ 39 w 76"/>
                  <a:gd name="T49" fmla="*/ 48 h 80"/>
                  <a:gd name="T50" fmla="*/ 42 w 76"/>
                  <a:gd name="T51" fmla="*/ 51 h 80"/>
                  <a:gd name="T52" fmla="*/ 60 w 76"/>
                  <a:gd name="T53" fmla="*/ 55 h 80"/>
                  <a:gd name="T54" fmla="*/ 66 w 76"/>
                  <a:gd name="T55" fmla="*/ 51 h 80"/>
                  <a:gd name="T56" fmla="*/ 68 w 76"/>
                  <a:gd name="T57" fmla="*/ 48 h 80"/>
                  <a:gd name="T58" fmla="*/ 63 w 76"/>
                  <a:gd name="T59" fmla="*/ 80 h 80"/>
                  <a:gd name="T60" fmla="*/ 62 w 76"/>
                  <a:gd name="T61" fmla="*/ 80 h 80"/>
                  <a:gd name="T62" fmla="*/ 62 w 76"/>
                  <a:gd name="T63" fmla="*/ 77 h 80"/>
                  <a:gd name="T64" fmla="*/ 55 w 76"/>
                  <a:gd name="T65" fmla="*/ 70 h 80"/>
                  <a:gd name="T66" fmla="*/ 11 w 76"/>
                  <a:gd name="T67" fmla="*/ 62 h 80"/>
                  <a:gd name="T68" fmla="*/ 3 w 76"/>
                  <a:gd name="T69" fmla="*/ 66 h 80"/>
                  <a:gd name="T70" fmla="*/ 1 w 76"/>
                  <a:gd name="T71" fmla="*/ 68 h 80"/>
                  <a:gd name="T72" fmla="*/ 0 w 76"/>
                  <a:gd name="T73" fmla="*/ 68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6" h="80">
                    <a:moveTo>
                      <a:pt x="0" y="68"/>
                    </a:moveTo>
                    <a:cubicBezTo>
                      <a:pt x="2" y="57"/>
                      <a:pt x="4" y="47"/>
                      <a:pt x="5" y="36"/>
                    </a:cubicBezTo>
                    <a:cubicBezTo>
                      <a:pt x="6" y="36"/>
                      <a:pt x="6" y="36"/>
                      <a:pt x="7" y="36"/>
                    </a:cubicBezTo>
                    <a:cubicBezTo>
                      <a:pt x="7" y="37"/>
                      <a:pt x="7" y="38"/>
                      <a:pt x="7" y="39"/>
                    </a:cubicBezTo>
                    <a:cubicBezTo>
                      <a:pt x="8" y="43"/>
                      <a:pt x="9" y="45"/>
                      <a:pt x="13" y="46"/>
                    </a:cubicBezTo>
                    <a:cubicBezTo>
                      <a:pt x="20" y="48"/>
                      <a:pt x="27" y="49"/>
                      <a:pt x="35" y="50"/>
                    </a:cubicBezTo>
                    <a:cubicBezTo>
                      <a:pt x="34" y="49"/>
                      <a:pt x="34" y="48"/>
                      <a:pt x="33" y="47"/>
                    </a:cubicBezTo>
                    <a:cubicBezTo>
                      <a:pt x="28" y="39"/>
                      <a:pt x="23" y="32"/>
                      <a:pt x="18" y="24"/>
                    </a:cubicBezTo>
                    <a:cubicBezTo>
                      <a:pt x="18" y="24"/>
                      <a:pt x="17" y="23"/>
                      <a:pt x="17" y="22"/>
                    </a:cubicBezTo>
                    <a:cubicBezTo>
                      <a:pt x="14" y="19"/>
                      <a:pt x="12" y="20"/>
                      <a:pt x="10" y="23"/>
                    </a:cubicBezTo>
                    <a:cubicBezTo>
                      <a:pt x="10" y="25"/>
                      <a:pt x="9" y="26"/>
                      <a:pt x="8" y="29"/>
                    </a:cubicBezTo>
                    <a:cubicBezTo>
                      <a:pt x="7" y="24"/>
                      <a:pt x="10" y="4"/>
                      <a:pt x="12" y="0"/>
                    </a:cubicBezTo>
                    <a:cubicBezTo>
                      <a:pt x="13" y="0"/>
                      <a:pt x="13" y="1"/>
                      <a:pt x="13" y="1"/>
                    </a:cubicBezTo>
                    <a:cubicBezTo>
                      <a:pt x="13" y="8"/>
                      <a:pt x="16" y="14"/>
                      <a:pt x="19" y="19"/>
                    </a:cubicBezTo>
                    <a:cubicBezTo>
                      <a:pt x="22" y="25"/>
                      <a:pt x="26" y="30"/>
                      <a:pt x="29" y="35"/>
                    </a:cubicBezTo>
                    <a:cubicBezTo>
                      <a:pt x="31" y="35"/>
                      <a:pt x="32" y="34"/>
                      <a:pt x="33" y="34"/>
                    </a:cubicBezTo>
                    <a:cubicBezTo>
                      <a:pt x="45" y="27"/>
                      <a:pt x="57" y="20"/>
                      <a:pt x="69" y="13"/>
                    </a:cubicBezTo>
                    <a:cubicBezTo>
                      <a:pt x="71" y="12"/>
                      <a:pt x="73" y="10"/>
                      <a:pt x="75" y="8"/>
                    </a:cubicBezTo>
                    <a:cubicBezTo>
                      <a:pt x="76" y="12"/>
                      <a:pt x="74" y="15"/>
                      <a:pt x="74" y="18"/>
                    </a:cubicBezTo>
                    <a:cubicBezTo>
                      <a:pt x="73" y="22"/>
                      <a:pt x="73" y="26"/>
                      <a:pt x="72" y="30"/>
                    </a:cubicBezTo>
                    <a:cubicBezTo>
                      <a:pt x="71" y="33"/>
                      <a:pt x="71" y="37"/>
                      <a:pt x="70" y="40"/>
                    </a:cubicBezTo>
                    <a:cubicBezTo>
                      <a:pt x="69" y="40"/>
                      <a:pt x="69" y="40"/>
                      <a:pt x="69" y="40"/>
                    </a:cubicBezTo>
                    <a:cubicBezTo>
                      <a:pt x="68" y="38"/>
                      <a:pt x="68" y="35"/>
                      <a:pt x="68" y="32"/>
                    </a:cubicBezTo>
                    <a:cubicBezTo>
                      <a:pt x="66" y="32"/>
                      <a:pt x="65" y="33"/>
                      <a:pt x="64" y="33"/>
                    </a:cubicBezTo>
                    <a:cubicBezTo>
                      <a:pt x="55" y="38"/>
                      <a:pt x="47" y="43"/>
                      <a:pt x="39" y="48"/>
                    </a:cubicBezTo>
                    <a:cubicBezTo>
                      <a:pt x="39" y="50"/>
                      <a:pt x="40" y="51"/>
                      <a:pt x="42" y="51"/>
                    </a:cubicBezTo>
                    <a:cubicBezTo>
                      <a:pt x="48" y="53"/>
                      <a:pt x="54" y="54"/>
                      <a:pt x="60" y="55"/>
                    </a:cubicBezTo>
                    <a:cubicBezTo>
                      <a:pt x="63" y="55"/>
                      <a:pt x="64" y="54"/>
                      <a:pt x="66" y="51"/>
                    </a:cubicBezTo>
                    <a:cubicBezTo>
                      <a:pt x="66" y="50"/>
                      <a:pt x="67" y="49"/>
                      <a:pt x="68" y="48"/>
                    </a:cubicBezTo>
                    <a:cubicBezTo>
                      <a:pt x="67" y="58"/>
                      <a:pt x="65" y="69"/>
                      <a:pt x="63" y="80"/>
                    </a:cubicBezTo>
                    <a:cubicBezTo>
                      <a:pt x="63" y="80"/>
                      <a:pt x="63" y="80"/>
                      <a:pt x="62" y="80"/>
                    </a:cubicBezTo>
                    <a:cubicBezTo>
                      <a:pt x="62" y="79"/>
                      <a:pt x="62" y="78"/>
                      <a:pt x="62" y="77"/>
                    </a:cubicBezTo>
                    <a:cubicBezTo>
                      <a:pt x="61" y="72"/>
                      <a:pt x="60" y="71"/>
                      <a:pt x="55" y="70"/>
                    </a:cubicBezTo>
                    <a:cubicBezTo>
                      <a:pt x="40" y="67"/>
                      <a:pt x="26" y="64"/>
                      <a:pt x="11" y="62"/>
                    </a:cubicBezTo>
                    <a:cubicBezTo>
                      <a:pt x="6" y="61"/>
                      <a:pt x="5" y="62"/>
                      <a:pt x="3" y="66"/>
                    </a:cubicBezTo>
                    <a:cubicBezTo>
                      <a:pt x="2" y="67"/>
                      <a:pt x="2" y="68"/>
                      <a:pt x="1" y="68"/>
                    </a:cubicBezTo>
                    <a:cubicBezTo>
                      <a:pt x="1" y="68"/>
                      <a:pt x="1" y="68"/>
                      <a:pt x="0" y="6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6" name="Freeform 45">
                <a:extLst>
                  <a:ext uri="{FF2B5EF4-FFF2-40B4-BE49-F238E27FC236}">
                    <a16:creationId xmlns:a16="http://schemas.microsoft.com/office/drawing/2014/main" id="{082F9CBF-8FCF-48A7-94AB-B1D9803FBA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89906" y="20865924"/>
                <a:ext cx="574138" cy="613463"/>
              </a:xfrm>
              <a:custGeom>
                <a:avLst/>
                <a:gdLst>
                  <a:gd name="T0" fmla="*/ 61 w 82"/>
                  <a:gd name="T1" fmla="*/ 37 h 87"/>
                  <a:gd name="T2" fmla="*/ 42 w 82"/>
                  <a:gd name="T3" fmla="*/ 65 h 87"/>
                  <a:gd name="T4" fmla="*/ 44 w 82"/>
                  <a:gd name="T5" fmla="*/ 59 h 87"/>
                  <a:gd name="T6" fmla="*/ 37 w 82"/>
                  <a:gd name="T7" fmla="*/ 42 h 87"/>
                  <a:gd name="T8" fmla="*/ 36 w 82"/>
                  <a:gd name="T9" fmla="*/ 44 h 87"/>
                  <a:gd name="T10" fmla="*/ 24 w 82"/>
                  <a:gd name="T11" fmla="*/ 61 h 87"/>
                  <a:gd name="T12" fmla="*/ 25 w 82"/>
                  <a:gd name="T13" fmla="*/ 68 h 87"/>
                  <a:gd name="T14" fmla="*/ 54 w 82"/>
                  <a:gd name="T15" fmla="*/ 74 h 87"/>
                  <a:gd name="T16" fmla="*/ 59 w 82"/>
                  <a:gd name="T17" fmla="*/ 73 h 87"/>
                  <a:gd name="T18" fmla="*/ 45 w 82"/>
                  <a:gd name="T19" fmla="*/ 87 h 87"/>
                  <a:gd name="T20" fmla="*/ 0 w 82"/>
                  <a:gd name="T21" fmla="*/ 52 h 87"/>
                  <a:gd name="T22" fmla="*/ 4 w 82"/>
                  <a:gd name="T23" fmla="*/ 54 h 87"/>
                  <a:gd name="T24" fmla="*/ 12 w 82"/>
                  <a:gd name="T25" fmla="*/ 51 h 87"/>
                  <a:gd name="T26" fmla="*/ 39 w 82"/>
                  <a:gd name="T27" fmla="*/ 12 h 87"/>
                  <a:gd name="T28" fmla="*/ 39 w 82"/>
                  <a:gd name="T29" fmla="*/ 3 h 87"/>
                  <a:gd name="T30" fmla="*/ 37 w 82"/>
                  <a:gd name="T31" fmla="*/ 0 h 87"/>
                  <a:gd name="T32" fmla="*/ 82 w 82"/>
                  <a:gd name="T33" fmla="*/ 33 h 87"/>
                  <a:gd name="T34" fmla="*/ 70 w 82"/>
                  <a:gd name="T35" fmla="*/ 48 h 87"/>
                  <a:gd name="T36" fmla="*/ 70 w 82"/>
                  <a:gd name="T37" fmla="*/ 46 h 87"/>
                  <a:gd name="T38" fmla="*/ 65 w 82"/>
                  <a:gd name="T39" fmla="*/ 24 h 87"/>
                  <a:gd name="T40" fmla="*/ 58 w 82"/>
                  <a:gd name="T41" fmla="*/ 19 h 87"/>
                  <a:gd name="T42" fmla="*/ 53 w 82"/>
                  <a:gd name="T43" fmla="*/ 20 h 87"/>
                  <a:gd name="T44" fmla="*/ 41 w 82"/>
                  <a:gd name="T45" fmla="*/ 36 h 87"/>
                  <a:gd name="T46" fmla="*/ 40 w 82"/>
                  <a:gd name="T47" fmla="*/ 39 h 87"/>
                  <a:gd name="T48" fmla="*/ 51 w 82"/>
                  <a:gd name="T49" fmla="*/ 43 h 87"/>
                  <a:gd name="T50" fmla="*/ 61 w 82"/>
                  <a:gd name="T51" fmla="*/ 3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82" h="87">
                    <a:moveTo>
                      <a:pt x="61" y="37"/>
                    </a:moveTo>
                    <a:cubicBezTo>
                      <a:pt x="60" y="41"/>
                      <a:pt x="46" y="62"/>
                      <a:pt x="42" y="65"/>
                    </a:cubicBezTo>
                    <a:cubicBezTo>
                      <a:pt x="43" y="62"/>
                      <a:pt x="43" y="60"/>
                      <a:pt x="44" y="59"/>
                    </a:cubicBezTo>
                    <a:cubicBezTo>
                      <a:pt x="46" y="52"/>
                      <a:pt x="44" y="46"/>
                      <a:pt x="37" y="42"/>
                    </a:cubicBezTo>
                    <a:cubicBezTo>
                      <a:pt x="37" y="42"/>
                      <a:pt x="36" y="43"/>
                      <a:pt x="36" y="44"/>
                    </a:cubicBezTo>
                    <a:cubicBezTo>
                      <a:pt x="32" y="50"/>
                      <a:pt x="28" y="55"/>
                      <a:pt x="24" y="61"/>
                    </a:cubicBezTo>
                    <a:cubicBezTo>
                      <a:pt x="22" y="64"/>
                      <a:pt x="22" y="66"/>
                      <a:pt x="25" y="68"/>
                    </a:cubicBezTo>
                    <a:cubicBezTo>
                      <a:pt x="33" y="76"/>
                      <a:pt x="42" y="80"/>
                      <a:pt x="54" y="74"/>
                    </a:cubicBezTo>
                    <a:cubicBezTo>
                      <a:pt x="56" y="73"/>
                      <a:pt x="56" y="73"/>
                      <a:pt x="59" y="73"/>
                    </a:cubicBezTo>
                    <a:cubicBezTo>
                      <a:pt x="57" y="76"/>
                      <a:pt x="50" y="84"/>
                      <a:pt x="45" y="87"/>
                    </a:cubicBezTo>
                    <a:cubicBezTo>
                      <a:pt x="36" y="82"/>
                      <a:pt x="2" y="56"/>
                      <a:pt x="0" y="52"/>
                    </a:cubicBezTo>
                    <a:cubicBezTo>
                      <a:pt x="2" y="53"/>
                      <a:pt x="3" y="53"/>
                      <a:pt x="4" y="54"/>
                    </a:cubicBezTo>
                    <a:cubicBezTo>
                      <a:pt x="8" y="55"/>
                      <a:pt x="10" y="54"/>
                      <a:pt x="12" y="51"/>
                    </a:cubicBezTo>
                    <a:cubicBezTo>
                      <a:pt x="21" y="38"/>
                      <a:pt x="30" y="25"/>
                      <a:pt x="39" y="12"/>
                    </a:cubicBezTo>
                    <a:cubicBezTo>
                      <a:pt x="42" y="8"/>
                      <a:pt x="41" y="6"/>
                      <a:pt x="39" y="3"/>
                    </a:cubicBezTo>
                    <a:cubicBezTo>
                      <a:pt x="38" y="2"/>
                      <a:pt x="38" y="1"/>
                      <a:pt x="37" y="0"/>
                    </a:cubicBezTo>
                    <a:cubicBezTo>
                      <a:pt x="40" y="1"/>
                      <a:pt x="76" y="27"/>
                      <a:pt x="82" y="33"/>
                    </a:cubicBezTo>
                    <a:cubicBezTo>
                      <a:pt x="79" y="38"/>
                      <a:pt x="73" y="46"/>
                      <a:pt x="70" y="48"/>
                    </a:cubicBezTo>
                    <a:cubicBezTo>
                      <a:pt x="70" y="47"/>
                      <a:pt x="70" y="46"/>
                      <a:pt x="70" y="46"/>
                    </a:cubicBezTo>
                    <a:cubicBezTo>
                      <a:pt x="74" y="36"/>
                      <a:pt x="72" y="30"/>
                      <a:pt x="65" y="24"/>
                    </a:cubicBezTo>
                    <a:cubicBezTo>
                      <a:pt x="63" y="22"/>
                      <a:pt x="61" y="20"/>
                      <a:pt x="58" y="19"/>
                    </a:cubicBezTo>
                    <a:cubicBezTo>
                      <a:pt x="56" y="17"/>
                      <a:pt x="54" y="18"/>
                      <a:pt x="53" y="20"/>
                    </a:cubicBezTo>
                    <a:cubicBezTo>
                      <a:pt x="49" y="25"/>
                      <a:pt x="45" y="30"/>
                      <a:pt x="41" y="36"/>
                    </a:cubicBezTo>
                    <a:cubicBezTo>
                      <a:pt x="41" y="37"/>
                      <a:pt x="40" y="38"/>
                      <a:pt x="40" y="39"/>
                    </a:cubicBezTo>
                    <a:cubicBezTo>
                      <a:pt x="43" y="42"/>
                      <a:pt x="46" y="44"/>
                      <a:pt x="51" y="43"/>
                    </a:cubicBezTo>
                    <a:cubicBezTo>
                      <a:pt x="54" y="42"/>
                      <a:pt x="58" y="39"/>
                      <a:pt x="61" y="3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7" name="Freeform 46">
                <a:extLst>
                  <a:ext uri="{FF2B5EF4-FFF2-40B4-BE49-F238E27FC236}">
                    <a16:creationId xmlns:a16="http://schemas.microsoft.com/office/drawing/2014/main" id="{8C73118C-6384-4B23-B518-0B789401C8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3206" y="23555723"/>
                <a:ext cx="495489" cy="471895"/>
              </a:xfrm>
              <a:custGeom>
                <a:avLst/>
                <a:gdLst>
                  <a:gd name="T0" fmla="*/ 49 w 71"/>
                  <a:gd name="T1" fmla="*/ 20 h 68"/>
                  <a:gd name="T2" fmla="*/ 37 w 71"/>
                  <a:gd name="T3" fmla="*/ 29 h 68"/>
                  <a:gd name="T4" fmla="*/ 38 w 71"/>
                  <a:gd name="T5" fmla="*/ 39 h 68"/>
                  <a:gd name="T6" fmla="*/ 44 w 71"/>
                  <a:gd name="T7" fmla="*/ 38 h 68"/>
                  <a:gd name="T8" fmla="*/ 60 w 71"/>
                  <a:gd name="T9" fmla="*/ 36 h 68"/>
                  <a:gd name="T10" fmla="*/ 65 w 71"/>
                  <a:gd name="T11" fmla="*/ 30 h 68"/>
                  <a:gd name="T12" fmla="*/ 48 w 71"/>
                  <a:gd name="T13" fmla="*/ 4 h 68"/>
                  <a:gd name="T14" fmla="*/ 44 w 71"/>
                  <a:gd name="T15" fmla="*/ 0 h 68"/>
                  <a:gd name="T16" fmla="*/ 63 w 71"/>
                  <a:gd name="T17" fmla="*/ 1 h 68"/>
                  <a:gd name="T18" fmla="*/ 70 w 71"/>
                  <a:gd name="T19" fmla="*/ 59 h 68"/>
                  <a:gd name="T20" fmla="*/ 68 w 71"/>
                  <a:gd name="T21" fmla="*/ 55 h 68"/>
                  <a:gd name="T22" fmla="*/ 62 w 71"/>
                  <a:gd name="T23" fmla="*/ 51 h 68"/>
                  <a:gd name="T24" fmla="*/ 16 w 71"/>
                  <a:gd name="T25" fmla="*/ 58 h 68"/>
                  <a:gd name="T26" fmla="*/ 9 w 71"/>
                  <a:gd name="T27" fmla="*/ 65 h 68"/>
                  <a:gd name="T28" fmla="*/ 9 w 71"/>
                  <a:gd name="T29" fmla="*/ 68 h 68"/>
                  <a:gd name="T30" fmla="*/ 1 w 71"/>
                  <a:gd name="T31" fmla="*/ 11 h 68"/>
                  <a:gd name="T32" fmla="*/ 18 w 71"/>
                  <a:gd name="T33" fmla="*/ 9 h 68"/>
                  <a:gd name="T34" fmla="*/ 19 w 71"/>
                  <a:gd name="T35" fmla="*/ 10 h 68"/>
                  <a:gd name="T36" fmla="*/ 17 w 71"/>
                  <a:gd name="T37" fmla="*/ 11 h 68"/>
                  <a:gd name="T38" fmla="*/ 6 w 71"/>
                  <a:gd name="T39" fmla="*/ 30 h 68"/>
                  <a:gd name="T40" fmla="*/ 7 w 71"/>
                  <a:gd name="T41" fmla="*/ 38 h 68"/>
                  <a:gd name="T42" fmla="*/ 13 w 71"/>
                  <a:gd name="T43" fmla="*/ 42 h 68"/>
                  <a:gd name="T44" fmla="*/ 33 w 71"/>
                  <a:gd name="T45" fmla="*/ 39 h 68"/>
                  <a:gd name="T46" fmla="*/ 29 w 71"/>
                  <a:gd name="T47" fmla="*/ 28 h 68"/>
                  <a:gd name="T48" fmla="*/ 18 w 71"/>
                  <a:gd name="T49" fmla="*/ 24 h 68"/>
                  <a:gd name="T50" fmla="*/ 19 w 71"/>
                  <a:gd name="T51" fmla="*/ 22 h 68"/>
                  <a:gd name="T52" fmla="*/ 49 w 71"/>
                  <a:gd name="T53" fmla="*/ 18 h 68"/>
                  <a:gd name="T54" fmla="*/ 49 w 71"/>
                  <a:gd name="T55" fmla="*/ 2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71" h="68">
                    <a:moveTo>
                      <a:pt x="49" y="20"/>
                    </a:moveTo>
                    <a:cubicBezTo>
                      <a:pt x="44" y="22"/>
                      <a:pt x="39" y="24"/>
                      <a:pt x="37" y="29"/>
                    </a:cubicBezTo>
                    <a:cubicBezTo>
                      <a:pt x="36" y="32"/>
                      <a:pt x="36" y="35"/>
                      <a:pt x="38" y="39"/>
                    </a:cubicBezTo>
                    <a:cubicBezTo>
                      <a:pt x="40" y="38"/>
                      <a:pt x="42" y="38"/>
                      <a:pt x="44" y="38"/>
                    </a:cubicBezTo>
                    <a:cubicBezTo>
                      <a:pt x="49" y="37"/>
                      <a:pt x="54" y="36"/>
                      <a:pt x="60" y="36"/>
                    </a:cubicBezTo>
                    <a:cubicBezTo>
                      <a:pt x="63" y="35"/>
                      <a:pt x="64" y="34"/>
                      <a:pt x="65" y="30"/>
                    </a:cubicBezTo>
                    <a:cubicBezTo>
                      <a:pt x="65" y="18"/>
                      <a:pt x="59" y="8"/>
                      <a:pt x="48" y="4"/>
                    </a:cubicBezTo>
                    <a:cubicBezTo>
                      <a:pt x="47" y="3"/>
                      <a:pt x="45" y="3"/>
                      <a:pt x="44" y="0"/>
                    </a:cubicBezTo>
                    <a:cubicBezTo>
                      <a:pt x="51" y="0"/>
                      <a:pt x="57" y="1"/>
                      <a:pt x="63" y="1"/>
                    </a:cubicBezTo>
                    <a:cubicBezTo>
                      <a:pt x="65" y="5"/>
                      <a:pt x="71" y="54"/>
                      <a:pt x="70" y="59"/>
                    </a:cubicBezTo>
                    <a:cubicBezTo>
                      <a:pt x="69" y="57"/>
                      <a:pt x="69" y="56"/>
                      <a:pt x="68" y="55"/>
                    </a:cubicBezTo>
                    <a:cubicBezTo>
                      <a:pt x="67" y="52"/>
                      <a:pt x="65" y="51"/>
                      <a:pt x="62" y="51"/>
                    </a:cubicBezTo>
                    <a:cubicBezTo>
                      <a:pt x="46" y="53"/>
                      <a:pt x="31" y="55"/>
                      <a:pt x="16" y="58"/>
                    </a:cubicBezTo>
                    <a:cubicBezTo>
                      <a:pt x="12" y="58"/>
                      <a:pt x="10" y="60"/>
                      <a:pt x="9" y="65"/>
                    </a:cubicBezTo>
                    <a:cubicBezTo>
                      <a:pt x="9" y="66"/>
                      <a:pt x="9" y="67"/>
                      <a:pt x="9" y="68"/>
                    </a:cubicBezTo>
                    <a:cubicBezTo>
                      <a:pt x="7" y="65"/>
                      <a:pt x="0" y="17"/>
                      <a:pt x="1" y="11"/>
                    </a:cubicBezTo>
                    <a:cubicBezTo>
                      <a:pt x="7" y="10"/>
                      <a:pt x="12" y="9"/>
                      <a:pt x="18" y="9"/>
                    </a:cubicBezTo>
                    <a:cubicBezTo>
                      <a:pt x="18" y="9"/>
                      <a:pt x="19" y="9"/>
                      <a:pt x="19" y="10"/>
                    </a:cubicBezTo>
                    <a:cubicBezTo>
                      <a:pt x="18" y="10"/>
                      <a:pt x="18" y="11"/>
                      <a:pt x="17" y="11"/>
                    </a:cubicBezTo>
                    <a:cubicBezTo>
                      <a:pt x="8" y="14"/>
                      <a:pt x="5" y="21"/>
                      <a:pt x="6" y="30"/>
                    </a:cubicBezTo>
                    <a:cubicBezTo>
                      <a:pt x="6" y="32"/>
                      <a:pt x="6" y="35"/>
                      <a:pt x="7" y="38"/>
                    </a:cubicBezTo>
                    <a:cubicBezTo>
                      <a:pt x="7" y="42"/>
                      <a:pt x="8" y="43"/>
                      <a:pt x="13" y="42"/>
                    </a:cubicBezTo>
                    <a:cubicBezTo>
                      <a:pt x="20" y="41"/>
                      <a:pt x="26" y="40"/>
                      <a:pt x="33" y="39"/>
                    </a:cubicBezTo>
                    <a:cubicBezTo>
                      <a:pt x="34" y="34"/>
                      <a:pt x="33" y="30"/>
                      <a:pt x="29" y="28"/>
                    </a:cubicBezTo>
                    <a:cubicBezTo>
                      <a:pt x="26" y="26"/>
                      <a:pt x="22" y="25"/>
                      <a:pt x="18" y="24"/>
                    </a:cubicBezTo>
                    <a:cubicBezTo>
                      <a:pt x="18" y="23"/>
                      <a:pt x="19" y="23"/>
                      <a:pt x="19" y="22"/>
                    </a:cubicBezTo>
                    <a:cubicBezTo>
                      <a:pt x="29" y="21"/>
                      <a:pt x="39" y="20"/>
                      <a:pt x="49" y="18"/>
                    </a:cubicBezTo>
                    <a:cubicBezTo>
                      <a:pt x="49" y="19"/>
                      <a:pt x="49" y="19"/>
                      <a:pt x="49" y="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" name="Freeform 47">
                <a:extLst>
                  <a:ext uri="{FF2B5EF4-FFF2-40B4-BE49-F238E27FC236}">
                    <a16:creationId xmlns:a16="http://schemas.microsoft.com/office/drawing/2014/main" id="{4EF9D537-1365-4453-B8E2-2FBC585DA89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897841" y="26009575"/>
                <a:ext cx="346056" cy="495489"/>
              </a:xfrm>
              <a:custGeom>
                <a:avLst/>
                <a:gdLst>
                  <a:gd name="T0" fmla="*/ 17 w 50"/>
                  <a:gd name="T1" fmla="*/ 35 h 70"/>
                  <a:gd name="T2" fmla="*/ 10 w 50"/>
                  <a:gd name="T3" fmla="*/ 27 h 70"/>
                  <a:gd name="T4" fmla="*/ 8 w 50"/>
                  <a:gd name="T5" fmla="*/ 11 h 70"/>
                  <a:gd name="T6" fmla="*/ 19 w 50"/>
                  <a:gd name="T7" fmla="*/ 1 h 70"/>
                  <a:gd name="T8" fmla="*/ 39 w 50"/>
                  <a:gd name="T9" fmla="*/ 3 h 70"/>
                  <a:gd name="T10" fmla="*/ 48 w 50"/>
                  <a:gd name="T11" fmla="*/ 12 h 70"/>
                  <a:gd name="T12" fmla="*/ 42 w 50"/>
                  <a:gd name="T13" fmla="*/ 27 h 70"/>
                  <a:gd name="T14" fmla="*/ 34 w 50"/>
                  <a:gd name="T15" fmla="*/ 30 h 70"/>
                  <a:gd name="T16" fmla="*/ 37 w 50"/>
                  <a:gd name="T17" fmla="*/ 33 h 70"/>
                  <a:gd name="T18" fmla="*/ 44 w 50"/>
                  <a:gd name="T19" fmla="*/ 44 h 70"/>
                  <a:gd name="T20" fmla="*/ 30 w 50"/>
                  <a:gd name="T21" fmla="*/ 69 h 70"/>
                  <a:gd name="T22" fmla="*/ 9 w 50"/>
                  <a:gd name="T23" fmla="*/ 65 h 70"/>
                  <a:gd name="T24" fmla="*/ 1 w 50"/>
                  <a:gd name="T25" fmla="*/ 51 h 70"/>
                  <a:gd name="T26" fmla="*/ 11 w 50"/>
                  <a:gd name="T27" fmla="*/ 38 h 70"/>
                  <a:gd name="T28" fmla="*/ 17 w 50"/>
                  <a:gd name="T29" fmla="*/ 35 h 70"/>
                  <a:gd name="T30" fmla="*/ 20 w 50"/>
                  <a:gd name="T31" fmla="*/ 38 h 70"/>
                  <a:gd name="T32" fmla="*/ 14 w 50"/>
                  <a:gd name="T33" fmla="*/ 61 h 70"/>
                  <a:gd name="T34" fmla="*/ 22 w 50"/>
                  <a:gd name="T35" fmla="*/ 67 h 70"/>
                  <a:gd name="T36" fmla="*/ 30 w 50"/>
                  <a:gd name="T37" fmla="*/ 61 h 70"/>
                  <a:gd name="T38" fmla="*/ 20 w 50"/>
                  <a:gd name="T39" fmla="*/ 38 h 70"/>
                  <a:gd name="T40" fmla="*/ 31 w 50"/>
                  <a:gd name="T41" fmla="*/ 27 h 70"/>
                  <a:gd name="T42" fmla="*/ 36 w 50"/>
                  <a:gd name="T43" fmla="*/ 8 h 70"/>
                  <a:gd name="T44" fmla="*/ 28 w 50"/>
                  <a:gd name="T45" fmla="*/ 3 h 70"/>
                  <a:gd name="T46" fmla="*/ 21 w 50"/>
                  <a:gd name="T47" fmla="*/ 8 h 70"/>
                  <a:gd name="T48" fmla="*/ 22 w 50"/>
                  <a:gd name="T49" fmla="*/ 18 h 70"/>
                  <a:gd name="T50" fmla="*/ 31 w 50"/>
                  <a:gd name="T51" fmla="*/ 2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0" h="70">
                    <a:moveTo>
                      <a:pt x="17" y="35"/>
                    </a:moveTo>
                    <a:cubicBezTo>
                      <a:pt x="15" y="33"/>
                      <a:pt x="12" y="30"/>
                      <a:pt x="10" y="27"/>
                    </a:cubicBezTo>
                    <a:cubicBezTo>
                      <a:pt x="7" y="22"/>
                      <a:pt x="6" y="17"/>
                      <a:pt x="8" y="11"/>
                    </a:cubicBezTo>
                    <a:cubicBezTo>
                      <a:pt x="10" y="6"/>
                      <a:pt x="14" y="3"/>
                      <a:pt x="19" y="1"/>
                    </a:cubicBezTo>
                    <a:cubicBezTo>
                      <a:pt x="26" y="0"/>
                      <a:pt x="33" y="0"/>
                      <a:pt x="39" y="3"/>
                    </a:cubicBezTo>
                    <a:cubicBezTo>
                      <a:pt x="43" y="5"/>
                      <a:pt x="46" y="8"/>
                      <a:pt x="48" y="12"/>
                    </a:cubicBezTo>
                    <a:cubicBezTo>
                      <a:pt x="50" y="18"/>
                      <a:pt x="48" y="24"/>
                      <a:pt x="42" y="27"/>
                    </a:cubicBezTo>
                    <a:cubicBezTo>
                      <a:pt x="39" y="28"/>
                      <a:pt x="37" y="29"/>
                      <a:pt x="34" y="30"/>
                    </a:cubicBezTo>
                    <a:cubicBezTo>
                      <a:pt x="35" y="31"/>
                      <a:pt x="36" y="32"/>
                      <a:pt x="37" y="33"/>
                    </a:cubicBezTo>
                    <a:cubicBezTo>
                      <a:pt x="40" y="37"/>
                      <a:pt x="43" y="40"/>
                      <a:pt x="44" y="44"/>
                    </a:cubicBezTo>
                    <a:cubicBezTo>
                      <a:pt x="48" y="55"/>
                      <a:pt x="42" y="66"/>
                      <a:pt x="30" y="69"/>
                    </a:cubicBezTo>
                    <a:cubicBezTo>
                      <a:pt x="23" y="70"/>
                      <a:pt x="16" y="69"/>
                      <a:pt x="9" y="65"/>
                    </a:cubicBezTo>
                    <a:cubicBezTo>
                      <a:pt x="3" y="62"/>
                      <a:pt x="0" y="57"/>
                      <a:pt x="1" y="51"/>
                    </a:cubicBezTo>
                    <a:cubicBezTo>
                      <a:pt x="1" y="44"/>
                      <a:pt x="5" y="40"/>
                      <a:pt x="11" y="38"/>
                    </a:cubicBezTo>
                    <a:cubicBezTo>
                      <a:pt x="13" y="37"/>
                      <a:pt x="15" y="36"/>
                      <a:pt x="17" y="35"/>
                    </a:cubicBezTo>
                    <a:close/>
                    <a:moveTo>
                      <a:pt x="20" y="38"/>
                    </a:moveTo>
                    <a:cubicBezTo>
                      <a:pt x="13" y="44"/>
                      <a:pt x="10" y="54"/>
                      <a:pt x="14" y="61"/>
                    </a:cubicBezTo>
                    <a:cubicBezTo>
                      <a:pt x="15" y="65"/>
                      <a:pt x="18" y="67"/>
                      <a:pt x="22" y="67"/>
                    </a:cubicBezTo>
                    <a:cubicBezTo>
                      <a:pt x="26" y="67"/>
                      <a:pt x="28" y="64"/>
                      <a:pt x="30" y="61"/>
                    </a:cubicBezTo>
                    <a:cubicBezTo>
                      <a:pt x="33" y="53"/>
                      <a:pt x="29" y="44"/>
                      <a:pt x="20" y="38"/>
                    </a:cubicBezTo>
                    <a:close/>
                    <a:moveTo>
                      <a:pt x="31" y="27"/>
                    </a:moveTo>
                    <a:cubicBezTo>
                      <a:pt x="37" y="23"/>
                      <a:pt x="39" y="14"/>
                      <a:pt x="36" y="8"/>
                    </a:cubicBezTo>
                    <a:cubicBezTo>
                      <a:pt x="35" y="4"/>
                      <a:pt x="32" y="3"/>
                      <a:pt x="28" y="3"/>
                    </a:cubicBezTo>
                    <a:cubicBezTo>
                      <a:pt x="25" y="3"/>
                      <a:pt x="23" y="5"/>
                      <a:pt x="21" y="8"/>
                    </a:cubicBezTo>
                    <a:cubicBezTo>
                      <a:pt x="20" y="11"/>
                      <a:pt x="20" y="15"/>
                      <a:pt x="22" y="18"/>
                    </a:cubicBezTo>
                    <a:cubicBezTo>
                      <a:pt x="24" y="22"/>
                      <a:pt x="27" y="25"/>
                      <a:pt x="31" y="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" name="Freeform 48">
                <a:extLst>
                  <a:ext uri="{FF2B5EF4-FFF2-40B4-BE49-F238E27FC236}">
                    <a16:creationId xmlns:a16="http://schemas.microsoft.com/office/drawing/2014/main" id="{2BCEF9BA-5430-40C4-9D83-78CE3A4AA8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569829" y="24342214"/>
                <a:ext cx="511219" cy="440435"/>
              </a:xfrm>
              <a:custGeom>
                <a:avLst/>
                <a:gdLst>
                  <a:gd name="T0" fmla="*/ 16 w 74"/>
                  <a:gd name="T1" fmla="*/ 63 h 63"/>
                  <a:gd name="T2" fmla="*/ 14 w 74"/>
                  <a:gd name="T3" fmla="*/ 60 h 63"/>
                  <a:gd name="T4" fmla="*/ 3 w 74"/>
                  <a:gd name="T5" fmla="*/ 34 h 63"/>
                  <a:gd name="T6" fmla="*/ 0 w 74"/>
                  <a:gd name="T7" fmla="*/ 18 h 63"/>
                  <a:gd name="T8" fmla="*/ 8 w 74"/>
                  <a:gd name="T9" fmla="*/ 3 h 63"/>
                  <a:gd name="T10" fmla="*/ 25 w 74"/>
                  <a:gd name="T11" fmla="*/ 4 h 63"/>
                  <a:gd name="T12" fmla="*/ 33 w 74"/>
                  <a:gd name="T13" fmla="*/ 13 h 63"/>
                  <a:gd name="T14" fmla="*/ 38 w 74"/>
                  <a:gd name="T15" fmla="*/ 26 h 63"/>
                  <a:gd name="T16" fmla="*/ 42 w 74"/>
                  <a:gd name="T17" fmla="*/ 25 h 63"/>
                  <a:gd name="T18" fmla="*/ 55 w 74"/>
                  <a:gd name="T19" fmla="*/ 19 h 63"/>
                  <a:gd name="T20" fmla="*/ 61 w 74"/>
                  <a:gd name="T21" fmla="*/ 9 h 63"/>
                  <a:gd name="T22" fmla="*/ 61 w 74"/>
                  <a:gd name="T23" fmla="*/ 6 h 63"/>
                  <a:gd name="T24" fmla="*/ 66 w 74"/>
                  <a:gd name="T25" fmla="*/ 16 h 63"/>
                  <a:gd name="T26" fmla="*/ 70 w 74"/>
                  <a:gd name="T27" fmla="*/ 27 h 63"/>
                  <a:gd name="T28" fmla="*/ 73 w 74"/>
                  <a:gd name="T29" fmla="*/ 38 h 63"/>
                  <a:gd name="T30" fmla="*/ 70 w 74"/>
                  <a:gd name="T31" fmla="*/ 34 h 63"/>
                  <a:gd name="T32" fmla="*/ 64 w 74"/>
                  <a:gd name="T33" fmla="*/ 32 h 63"/>
                  <a:gd name="T34" fmla="*/ 58 w 74"/>
                  <a:gd name="T35" fmla="*/ 35 h 63"/>
                  <a:gd name="T36" fmla="*/ 22 w 74"/>
                  <a:gd name="T37" fmla="*/ 50 h 63"/>
                  <a:gd name="T38" fmla="*/ 16 w 74"/>
                  <a:gd name="T39" fmla="*/ 61 h 63"/>
                  <a:gd name="T40" fmla="*/ 16 w 74"/>
                  <a:gd name="T41" fmla="*/ 63 h 63"/>
                  <a:gd name="T42" fmla="*/ 36 w 74"/>
                  <a:gd name="T43" fmla="*/ 27 h 63"/>
                  <a:gd name="T44" fmla="*/ 32 w 74"/>
                  <a:gd name="T45" fmla="*/ 20 h 63"/>
                  <a:gd name="T46" fmla="*/ 21 w 74"/>
                  <a:gd name="T47" fmla="*/ 16 h 63"/>
                  <a:gd name="T48" fmla="*/ 10 w 74"/>
                  <a:gd name="T49" fmla="*/ 21 h 63"/>
                  <a:gd name="T50" fmla="*/ 7 w 74"/>
                  <a:gd name="T51" fmla="*/ 35 h 63"/>
                  <a:gd name="T52" fmla="*/ 13 w 74"/>
                  <a:gd name="T53" fmla="*/ 38 h 63"/>
                  <a:gd name="T54" fmla="*/ 36 w 74"/>
                  <a:gd name="T55" fmla="*/ 27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74" h="63">
                    <a:moveTo>
                      <a:pt x="16" y="63"/>
                    </a:moveTo>
                    <a:cubicBezTo>
                      <a:pt x="15" y="62"/>
                      <a:pt x="14" y="61"/>
                      <a:pt x="14" y="60"/>
                    </a:cubicBezTo>
                    <a:cubicBezTo>
                      <a:pt x="10" y="51"/>
                      <a:pt x="7" y="42"/>
                      <a:pt x="3" y="34"/>
                    </a:cubicBezTo>
                    <a:cubicBezTo>
                      <a:pt x="1" y="29"/>
                      <a:pt x="0" y="23"/>
                      <a:pt x="0" y="18"/>
                    </a:cubicBezTo>
                    <a:cubicBezTo>
                      <a:pt x="0" y="11"/>
                      <a:pt x="2" y="6"/>
                      <a:pt x="8" y="3"/>
                    </a:cubicBezTo>
                    <a:cubicBezTo>
                      <a:pt x="14" y="0"/>
                      <a:pt x="19" y="1"/>
                      <a:pt x="25" y="4"/>
                    </a:cubicBezTo>
                    <a:cubicBezTo>
                      <a:pt x="28" y="6"/>
                      <a:pt x="31" y="10"/>
                      <a:pt x="33" y="13"/>
                    </a:cubicBezTo>
                    <a:cubicBezTo>
                      <a:pt x="35" y="17"/>
                      <a:pt x="36" y="22"/>
                      <a:pt x="38" y="26"/>
                    </a:cubicBezTo>
                    <a:cubicBezTo>
                      <a:pt x="40" y="25"/>
                      <a:pt x="41" y="25"/>
                      <a:pt x="42" y="25"/>
                    </a:cubicBezTo>
                    <a:cubicBezTo>
                      <a:pt x="46" y="23"/>
                      <a:pt x="51" y="21"/>
                      <a:pt x="55" y="19"/>
                    </a:cubicBezTo>
                    <a:cubicBezTo>
                      <a:pt x="61" y="16"/>
                      <a:pt x="62" y="15"/>
                      <a:pt x="61" y="9"/>
                    </a:cubicBezTo>
                    <a:cubicBezTo>
                      <a:pt x="61" y="8"/>
                      <a:pt x="61" y="7"/>
                      <a:pt x="61" y="6"/>
                    </a:cubicBezTo>
                    <a:cubicBezTo>
                      <a:pt x="64" y="9"/>
                      <a:pt x="64" y="13"/>
                      <a:pt x="66" y="16"/>
                    </a:cubicBezTo>
                    <a:cubicBezTo>
                      <a:pt x="67" y="20"/>
                      <a:pt x="69" y="23"/>
                      <a:pt x="70" y="27"/>
                    </a:cubicBezTo>
                    <a:cubicBezTo>
                      <a:pt x="71" y="30"/>
                      <a:pt x="74" y="33"/>
                      <a:pt x="73" y="38"/>
                    </a:cubicBezTo>
                    <a:cubicBezTo>
                      <a:pt x="72" y="36"/>
                      <a:pt x="71" y="35"/>
                      <a:pt x="70" y="34"/>
                    </a:cubicBezTo>
                    <a:cubicBezTo>
                      <a:pt x="68" y="32"/>
                      <a:pt x="66" y="31"/>
                      <a:pt x="64" y="32"/>
                    </a:cubicBezTo>
                    <a:cubicBezTo>
                      <a:pt x="62" y="33"/>
                      <a:pt x="60" y="34"/>
                      <a:pt x="58" y="35"/>
                    </a:cubicBezTo>
                    <a:cubicBezTo>
                      <a:pt x="46" y="40"/>
                      <a:pt x="34" y="45"/>
                      <a:pt x="22" y="50"/>
                    </a:cubicBezTo>
                    <a:cubicBezTo>
                      <a:pt x="16" y="53"/>
                      <a:pt x="16" y="54"/>
                      <a:pt x="16" y="61"/>
                    </a:cubicBezTo>
                    <a:cubicBezTo>
                      <a:pt x="16" y="62"/>
                      <a:pt x="16" y="62"/>
                      <a:pt x="16" y="63"/>
                    </a:cubicBezTo>
                    <a:close/>
                    <a:moveTo>
                      <a:pt x="36" y="27"/>
                    </a:moveTo>
                    <a:cubicBezTo>
                      <a:pt x="34" y="25"/>
                      <a:pt x="34" y="22"/>
                      <a:pt x="32" y="20"/>
                    </a:cubicBezTo>
                    <a:cubicBezTo>
                      <a:pt x="29" y="16"/>
                      <a:pt x="25" y="14"/>
                      <a:pt x="21" y="16"/>
                    </a:cubicBezTo>
                    <a:cubicBezTo>
                      <a:pt x="17" y="17"/>
                      <a:pt x="13" y="19"/>
                      <a:pt x="10" y="21"/>
                    </a:cubicBezTo>
                    <a:cubicBezTo>
                      <a:pt x="5" y="24"/>
                      <a:pt x="4" y="30"/>
                      <a:pt x="7" y="35"/>
                    </a:cubicBezTo>
                    <a:cubicBezTo>
                      <a:pt x="9" y="38"/>
                      <a:pt x="10" y="39"/>
                      <a:pt x="13" y="38"/>
                    </a:cubicBezTo>
                    <a:cubicBezTo>
                      <a:pt x="20" y="34"/>
                      <a:pt x="28" y="31"/>
                      <a:pt x="36" y="2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" name="Freeform 49">
                <a:extLst>
                  <a:ext uri="{FF2B5EF4-FFF2-40B4-BE49-F238E27FC236}">
                    <a16:creationId xmlns:a16="http://schemas.microsoft.com/office/drawing/2014/main" id="{D5B3CA08-DA8A-42ED-8710-F5944D85C8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8695" y="21353548"/>
                <a:ext cx="605598" cy="660652"/>
              </a:xfrm>
              <a:custGeom>
                <a:avLst/>
                <a:gdLst>
                  <a:gd name="T0" fmla="*/ 0 w 87"/>
                  <a:gd name="T1" fmla="*/ 51 h 95"/>
                  <a:gd name="T2" fmla="*/ 6 w 87"/>
                  <a:gd name="T3" fmla="*/ 43 h 95"/>
                  <a:gd name="T4" fmla="*/ 22 w 87"/>
                  <a:gd name="T5" fmla="*/ 36 h 95"/>
                  <a:gd name="T6" fmla="*/ 59 w 87"/>
                  <a:gd name="T7" fmla="*/ 36 h 95"/>
                  <a:gd name="T8" fmla="*/ 64 w 87"/>
                  <a:gd name="T9" fmla="*/ 36 h 95"/>
                  <a:gd name="T10" fmla="*/ 62 w 87"/>
                  <a:gd name="T11" fmla="*/ 33 h 95"/>
                  <a:gd name="T12" fmla="*/ 44 w 87"/>
                  <a:gd name="T13" fmla="*/ 18 h 95"/>
                  <a:gd name="T14" fmla="*/ 30 w 87"/>
                  <a:gd name="T15" fmla="*/ 16 h 95"/>
                  <a:gd name="T16" fmla="*/ 29 w 87"/>
                  <a:gd name="T17" fmla="*/ 16 h 95"/>
                  <a:gd name="T18" fmla="*/ 42 w 87"/>
                  <a:gd name="T19" fmla="*/ 0 h 95"/>
                  <a:gd name="T20" fmla="*/ 42 w 87"/>
                  <a:gd name="T21" fmla="*/ 3 h 95"/>
                  <a:gd name="T22" fmla="*/ 44 w 87"/>
                  <a:gd name="T23" fmla="*/ 13 h 95"/>
                  <a:gd name="T24" fmla="*/ 74 w 87"/>
                  <a:gd name="T25" fmla="*/ 38 h 95"/>
                  <a:gd name="T26" fmla="*/ 87 w 87"/>
                  <a:gd name="T27" fmla="*/ 50 h 95"/>
                  <a:gd name="T28" fmla="*/ 83 w 87"/>
                  <a:gd name="T29" fmla="*/ 52 h 95"/>
                  <a:gd name="T30" fmla="*/ 77 w 87"/>
                  <a:gd name="T31" fmla="*/ 52 h 95"/>
                  <a:gd name="T32" fmla="*/ 25 w 87"/>
                  <a:gd name="T33" fmla="*/ 51 h 95"/>
                  <a:gd name="T34" fmla="*/ 19 w 87"/>
                  <a:gd name="T35" fmla="*/ 51 h 95"/>
                  <a:gd name="T36" fmla="*/ 22 w 87"/>
                  <a:gd name="T37" fmla="*/ 55 h 95"/>
                  <a:gd name="T38" fmla="*/ 47 w 87"/>
                  <a:gd name="T39" fmla="*/ 77 h 95"/>
                  <a:gd name="T40" fmla="*/ 61 w 87"/>
                  <a:gd name="T41" fmla="*/ 78 h 95"/>
                  <a:gd name="T42" fmla="*/ 61 w 87"/>
                  <a:gd name="T43" fmla="*/ 77 h 95"/>
                  <a:gd name="T44" fmla="*/ 48 w 87"/>
                  <a:gd name="T45" fmla="*/ 95 h 95"/>
                  <a:gd name="T46" fmla="*/ 49 w 87"/>
                  <a:gd name="T47" fmla="*/ 91 h 95"/>
                  <a:gd name="T48" fmla="*/ 47 w 87"/>
                  <a:gd name="T49" fmla="*/ 82 h 95"/>
                  <a:gd name="T50" fmla="*/ 30 w 87"/>
                  <a:gd name="T51" fmla="*/ 67 h 95"/>
                  <a:gd name="T52" fmla="*/ 15 w 87"/>
                  <a:gd name="T53" fmla="*/ 54 h 95"/>
                  <a:gd name="T54" fmla="*/ 7 w 87"/>
                  <a:gd name="T55" fmla="*/ 51 h 95"/>
                  <a:gd name="T56" fmla="*/ 1 w 87"/>
                  <a:gd name="T57" fmla="*/ 52 h 95"/>
                  <a:gd name="T58" fmla="*/ 0 w 87"/>
                  <a:gd name="T59" fmla="*/ 51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87" h="95">
                    <a:moveTo>
                      <a:pt x="0" y="51"/>
                    </a:moveTo>
                    <a:cubicBezTo>
                      <a:pt x="2" y="49"/>
                      <a:pt x="5" y="46"/>
                      <a:pt x="6" y="43"/>
                    </a:cubicBezTo>
                    <a:cubicBezTo>
                      <a:pt x="10" y="37"/>
                      <a:pt x="15" y="35"/>
                      <a:pt x="22" y="36"/>
                    </a:cubicBezTo>
                    <a:cubicBezTo>
                      <a:pt x="34" y="36"/>
                      <a:pt x="47" y="36"/>
                      <a:pt x="59" y="36"/>
                    </a:cubicBezTo>
                    <a:cubicBezTo>
                      <a:pt x="61" y="36"/>
                      <a:pt x="62" y="36"/>
                      <a:pt x="64" y="36"/>
                    </a:cubicBezTo>
                    <a:cubicBezTo>
                      <a:pt x="63" y="35"/>
                      <a:pt x="63" y="34"/>
                      <a:pt x="62" y="33"/>
                    </a:cubicBezTo>
                    <a:cubicBezTo>
                      <a:pt x="56" y="28"/>
                      <a:pt x="50" y="23"/>
                      <a:pt x="44" y="18"/>
                    </a:cubicBezTo>
                    <a:cubicBezTo>
                      <a:pt x="38" y="12"/>
                      <a:pt x="37" y="12"/>
                      <a:pt x="30" y="16"/>
                    </a:cubicBezTo>
                    <a:cubicBezTo>
                      <a:pt x="30" y="17"/>
                      <a:pt x="30" y="16"/>
                      <a:pt x="29" y="16"/>
                    </a:cubicBezTo>
                    <a:cubicBezTo>
                      <a:pt x="30" y="13"/>
                      <a:pt x="38" y="3"/>
                      <a:pt x="42" y="0"/>
                    </a:cubicBezTo>
                    <a:cubicBezTo>
                      <a:pt x="42" y="2"/>
                      <a:pt x="42" y="2"/>
                      <a:pt x="42" y="3"/>
                    </a:cubicBezTo>
                    <a:cubicBezTo>
                      <a:pt x="40" y="7"/>
                      <a:pt x="41" y="10"/>
                      <a:pt x="44" y="13"/>
                    </a:cubicBezTo>
                    <a:cubicBezTo>
                      <a:pt x="54" y="21"/>
                      <a:pt x="64" y="30"/>
                      <a:pt x="74" y="38"/>
                    </a:cubicBezTo>
                    <a:cubicBezTo>
                      <a:pt x="78" y="42"/>
                      <a:pt x="82" y="46"/>
                      <a:pt x="87" y="50"/>
                    </a:cubicBezTo>
                    <a:cubicBezTo>
                      <a:pt x="85" y="51"/>
                      <a:pt x="84" y="52"/>
                      <a:pt x="83" y="52"/>
                    </a:cubicBezTo>
                    <a:cubicBezTo>
                      <a:pt x="81" y="52"/>
                      <a:pt x="79" y="52"/>
                      <a:pt x="77" y="52"/>
                    </a:cubicBezTo>
                    <a:cubicBezTo>
                      <a:pt x="60" y="52"/>
                      <a:pt x="42" y="52"/>
                      <a:pt x="25" y="51"/>
                    </a:cubicBezTo>
                    <a:cubicBezTo>
                      <a:pt x="23" y="51"/>
                      <a:pt x="22" y="51"/>
                      <a:pt x="19" y="51"/>
                    </a:cubicBezTo>
                    <a:cubicBezTo>
                      <a:pt x="20" y="53"/>
                      <a:pt x="21" y="54"/>
                      <a:pt x="22" y="55"/>
                    </a:cubicBezTo>
                    <a:cubicBezTo>
                      <a:pt x="30" y="62"/>
                      <a:pt x="39" y="69"/>
                      <a:pt x="47" y="77"/>
                    </a:cubicBezTo>
                    <a:cubicBezTo>
                      <a:pt x="51" y="81"/>
                      <a:pt x="55" y="83"/>
                      <a:pt x="61" y="78"/>
                    </a:cubicBezTo>
                    <a:cubicBezTo>
                      <a:pt x="61" y="77"/>
                      <a:pt x="61" y="77"/>
                      <a:pt x="61" y="77"/>
                    </a:cubicBezTo>
                    <a:cubicBezTo>
                      <a:pt x="61" y="80"/>
                      <a:pt x="52" y="92"/>
                      <a:pt x="48" y="95"/>
                    </a:cubicBezTo>
                    <a:cubicBezTo>
                      <a:pt x="48" y="93"/>
                      <a:pt x="48" y="92"/>
                      <a:pt x="49" y="91"/>
                    </a:cubicBezTo>
                    <a:cubicBezTo>
                      <a:pt x="51" y="87"/>
                      <a:pt x="50" y="85"/>
                      <a:pt x="47" y="82"/>
                    </a:cubicBezTo>
                    <a:cubicBezTo>
                      <a:pt x="41" y="77"/>
                      <a:pt x="35" y="72"/>
                      <a:pt x="30" y="67"/>
                    </a:cubicBezTo>
                    <a:cubicBezTo>
                      <a:pt x="25" y="62"/>
                      <a:pt x="20" y="58"/>
                      <a:pt x="15" y="54"/>
                    </a:cubicBezTo>
                    <a:cubicBezTo>
                      <a:pt x="12" y="51"/>
                      <a:pt x="10" y="51"/>
                      <a:pt x="7" y="51"/>
                    </a:cubicBezTo>
                    <a:cubicBezTo>
                      <a:pt x="5" y="52"/>
                      <a:pt x="3" y="52"/>
                      <a:pt x="1" y="52"/>
                    </a:cubicBezTo>
                    <a:cubicBezTo>
                      <a:pt x="0" y="52"/>
                      <a:pt x="0" y="52"/>
                      <a:pt x="0" y="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1" name="Freeform 50">
                <a:extLst>
                  <a:ext uri="{FF2B5EF4-FFF2-40B4-BE49-F238E27FC236}">
                    <a16:creationId xmlns:a16="http://schemas.microsoft.com/office/drawing/2014/main" id="{B315F1C0-4769-4896-9BAD-B249BBDFED6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23633" y="25797222"/>
                <a:ext cx="424705" cy="487624"/>
              </a:xfrm>
              <a:custGeom>
                <a:avLst/>
                <a:gdLst>
                  <a:gd name="T0" fmla="*/ 36 w 61"/>
                  <a:gd name="T1" fmla="*/ 26 h 70"/>
                  <a:gd name="T2" fmla="*/ 46 w 61"/>
                  <a:gd name="T3" fmla="*/ 29 h 70"/>
                  <a:gd name="T4" fmla="*/ 60 w 61"/>
                  <a:gd name="T5" fmla="*/ 45 h 70"/>
                  <a:gd name="T6" fmla="*/ 55 w 61"/>
                  <a:gd name="T7" fmla="*/ 59 h 70"/>
                  <a:gd name="T8" fmla="*/ 34 w 61"/>
                  <a:gd name="T9" fmla="*/ 69 h 70"/>
                  <a:gd name="T10" fmla="*/ 21 w 61"/>
                  <a:gd name="T11" fmla="*/ 62 h 70"/>
                  <a:gd name="T12" fmla="*/ 21 w 61"/>
                  <a:gd name="T13" fmla="*/ 46 h 70"/>
                  <a:gd name="T14" fmla="*/ 26 w 61"/>
                  <a:gd name="T15" fmla="*/ 39 h 70"/>
                  <a:gd name="T16" fmla="*/ 17 w 61"/>
                  <a:gd name="T17" fmla="*/ 37 h 70"/>
                  <a:gd name="T18" fmla="*/ 11 w 61"/>
                  <a:gd name="T19" fmla="*/ 8 h 70"/>
                  <a:gd name="T20" fmla="*/ 28 w 61"/>
                  <a:gd name="T21" fmla="*/ 0 h 70"/>
                  <a:gd name="T22" fmla="*/ 42 w 61"/>
                  <a:gd name="T23" fmla="*/ 7 h 70"/>
                  <a:gd name="T24" fmla="*/ 40 w 61"/>
                  <a:gd name="T25" fmla="*/ 21 h 70"/>
                  <a:gd name="T26" fmla="*/ 36 w 61"/>
                  <a:gd name="T27" fmla="*/ 26 h 70"/>
                  <a:gd name="T28" fmla="*/ 29 w 61"/>
                  <a:gd name="T29" fmla="*/ 40 h 70"/>
                  <a:gd name="T30" fmla="*/ 28 w 61"/>
                  <a:gd name="T31" fmla="*/ 48 h 70"/>
                  <a:gd name="T32" fmla="*/ 37 w 61"/>
                  <a:gd name="T33" fmla="*/ 63 h 70"/>
                  <a:gd name="T34" fmla="*/ 46 w 61"/>
                  <a:gd name="T35" fmla="*/ 64 h 70"/>
                  <a:gd name="T36" fmla="*/ 50 w 61"/>
                  <a:gd name="T37" fmla="*/ 55 h 70"/>
                  <a:gd name="T38" fmla="*/ 41 w 61"/>
                  <a:gd name="T39" fmla="*/ 43 h 70"/>
                  <a:gd name="T40" fmla="*/ 29 w 61"/>
                  <a:gd name="T41" fmla="*/ 40 h 70"/>
                  <a:gd name="T42" fmla="*/ 33 w 61"/>
                  <a:gd name="T43" fmla="*/ 26 h 70"/>
                  <a:gd name="T44" fmla="*/ 28 w 61"/>
                  <a:gd name="T45" fmla="*/ 7 h 70"/>
                  <a:gd name="T46" fmla="*/ 22 w 61"/>
                  <a:gd name="T47" fmla="*/ 5 h 70"/>
                  <a:gd name="T48" fmla="*/ 14 w 61"/>
                  <a:gd name="T49" fmla="*/ 10 h 70"/>
                  <a:gd name="T50" fmla="*/ 16 w 61"/>
                  <a:gd name="T51" fmla="*/ 19 h 70"/>
                  <a:gd name="T52" fmla="*/ 33 w 61"/>
                  <a:gd name="T53" fmla="*/ 26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1" h="70">
                    <a:moveTo>
                      <a:pt x="36" y="26"/>
                    </a:moveTo>
                    <a:cubicBezTo>
                      <a:pt x="40" y="27"/>
                      <a:pt x="43" y="28"/>
                      <a:pt x="46" y="29"/>
                    </a:cubicBezTo>
                    <a:cubicBezTo>
                      <a:pt x="54" y="31"/>
                      <a:pt x="59" y="37"/>
                      <a:pt x="60" y="45"/>
                    </a:cubicBezTo>
                    <a:cubicBezTo>
                      <a:pt x="61" y="51"/>
                      <a:pt x="59" y="55"/>
                      <a:pt x="55" y="59"/>
                    </a:cubicBezTo>
                    <a:cubicBezTo>
                      <a:pt x="50" y="65"/>
                      <a:pt x="42" y="69"/>
                      <a:pt x="34" y="69"/>
                    </a:cubicBezTo>
                    <a:cubicBezTo>
                      <a:pt x="28" y="70"/>
                      <a:pt x="24" y="67"/>
                      <a:pt x="21" y="62"/>
                    </a:cubicBezTo>
                    <a:cubicBezTo>
                      <a:pt x="17" y="57"/>
                      <a:pt x="17" y="51"/>
                      <a:pt x="21" y="46"/>
                    </a:cubicBezTo>
                    <a:cubicBezTo>
                      <a:pt x="22" y="44"/>
                      <a:pt x="24" y="42"/>
                      <a:pt x="26" y="39"/>
                    </a:cubicBezTo>
                    <a:cubicBezTo>
                      <a:pt x="23" y="39"/>
                      <a:pt x="20" y="38"/>
                      <a:pt x="17" y="37"/>
                    </a:cubicBezTo>
                    <a:cubicBezTo>
                      <a:pt x="3" y="32"/>
                      <a:pt x="0" y="17"/>
                      <a:pt x="11" y="8"/>
                    </a:cubicBezTo>
                    <a:cubicBezTo>
                      <a:pt x="16" y="4"/>
                      <a:pt x="22" y="1"/>
                      <a:pt x="28" y="0"/>
                    </a:cubicBezTo>
                    <a:cubicBezTo>
                      <a:pt x="34" y="0"/>
                      <a:pt x="39" y="2"/>
                      <a:pt x="42" y="7"/>
                    </a:cubicBezTo>
                    <a:cubicBezTo>
                      <a:pt x="45" y="12"/>
                      <a:pt x="43" y="17"/>
                      <a:pt x="40" y="21"/>
                    </a:cubicBezTo>
                    <a:cubicBezTo>
                      <a:pt x="39" y="23"/>
                      <a:pt x="38" y="24"/>
                      <a:pt x="36" y="26"/>
                    </a:cubicBezTo>
                    <a:close/>
                    <a:moveTo>
                      <a:pt x="29" y="40"/>
                    </a:moveTo>
                    <a:cubicBezTo>
                      <a:pt x="29" y="43"/>
                      <a:pt x="28" y="46"/>
                      <a:pt x="28" y="48"/>
                    </a:cubicBezTo>
                    <a:cubicBezTo>
                      <a:pt x="29" y="54"/>
                      <a:pt x="32" y="59"/>
                      <a:pt x="37" y="63"/>
                    </a:cubicBezTo>
                    <a:cubicBezTo>
                      <a:pt x="40" y="65"/>
                      <a:pt x="43" y="66"/>
                      <a:pt x="46" y="64"/>
                    </a:cubicBezTo>
                    <a:cubicBezTo>
                      <a:pt x="50" y="62"/>
                      <a:pt x="51" y="58"/>
                      <a:pt x="50" y="55"/>
                    </a:cubicBezTo>
                    <a:cubicBezTo>
                      <a:pt x="49" y="49"/>
                      <a:pt x="46" y="45"/>
                      <a:pt x="41" y="43"/>
                    </a:cubicBezTo>
                    <a:cubicBezTo>
                      <a:pt x="37" y="41"/>
                      <a:pt x="34" y="41"/>
                      <a:pt x="29" y="40"/>
                    </a:cubicBezTo>
                    <a:close/>
                    <a:moveTo>
                      <a:pt x="33" y="26"/>
                    </a:moveTo>
                    <a:cubicBezTo>
                      <a:pt x="35" y="18"/>
                      <a:pt x="33" y="12"/>
                      <a:pt x="28" y="7"/>
                    </a:cubicBezTo>
                    <a:cubicBezTo>
                      <a:pt x="26" y="5"/>
                      <a:pt x="24" y="5"/>
                      <a:pt x="22" y="5"/>
                    </a:cubicBezTo>
                    <a:cubicBezTo>
                      <a:pt x="18" y="5"/>
                      <a:pt x="16" y="7"/>
                      <a:pt x="14" y="10"/>
                    </a:cubicBezTo>
                    <a:cubicBezTo>
                      <a:pt x="13" y="13"/>
                      <a:pt x="14" y="16"/>
                      <a:pt x="16" y="19"/>
                    </a:cubicBezTo>
                    <a:cubicBezTo>
                      <a:pt x="21" y="24"/>
                      <a:pt x="26" y="25"/>
                      <a:pt x="33" y="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5" name="Freeform 51">
                <a:extLst>
                  <a:ext uri="{FF2B5EF4-FFF2-40B4-BE49-F238E27FC236}">
                    <a16:creationId xmlns:a16="http://schemas.microsoft.com/office/drawing/2014/main" id="{8000EF92-BC4C-4EEA-A26B-472BF46A55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2833" y="20803004"/>
                <a:ext cx="574138" cy="558409"/>
              </a:xfrm>
              <a:custGeom>
                <a:avLst/>
                <a:gdLst>
                  <a:gd name="T0" fmla="*/ 44 w 82"/>
                  <a:gd name="T1" fmla="*/ 0 h 80"/>
                  <a:gd name="T2" fmla="*/ 57 w 82"/>
                  <a:gd name="T3" fmla="*/ 19 h 80"/>
                  <a:gd name="T4" fmla="*/ 53 w 82"/>
                  <a:gd name="T5" fmla="*/ 18 h 80"/>
                  <a:gd name="T6" fmla="*/ 38 w 82"/>
                  <a:gd name="T7" fmla="*/ 14 h 80"/>
                  <a:gd name="T8" fmla="*/ 21 w 82"/>
                  <a:gd name="T9" fmla="*/ 35 h 80"/>
                  <a:gd name="T10" fmla="*/ 44 w 82"/>
                  <a:gd name="T11" fmla="*/ 68 h 80"/>
                  <a:gd name="T12" fmla="*/ 67 w 82"/>
                  <a:gd name="T13" fmla="*/ 66 h 80"/>
                  <a:gd name="T14" fmla="*/ 68 w 82"/>
                  <a:gd name="T15" fmla="*/ 56 h 80"/>
                  <a:gd name="T16" fmla="*/ 62 w 82"/>
                  <a:gd name="T17" fmla="*/ 48 h 80"/>
                  <a:gd name="T18" fmla="*/ 53 w 82"/>
                  <a:gd name="T19" fmla="*/ 46 h 80"/>
                  <a:gd name="T20" fmla="*/ 50 w 82"/>
                  <a:gd name="T21" fmla="*/ 47 h 80"/>
                  <a:gd name="T22" fmla="*/ 58 w 82"/>
                  <a:gd name="T23" fmla="*/ 40 h 80"/>
                  <a:gd name="T24" fmla="*/ 67 w 82"/>
                  <a:gd name="T25" fmla="*/ 33 h 80"/>
                  <a:gd name="T26" fmla="*/ 75 w 82"/>
                  <a:gd name="T27" fmla="*/ 27 h 80"/>
                  <a:gd name="T28" fmla="*/ 76 w 82"/>
                  <a:gd name="T29" fmla="*/ 28 h 80"/>
                  <a:gd name="T30" fmla="*/ 75 w 82"/>
                  <a:gd name="T31" fmla="*/ 29 h 80"/>
                  <a:gd name="T32" fmla="*/ 75 w 82"/>
                  <a:gd name="T33" fmla="*/ 40 h 80"/>
                  <a:gd name="T34" fmla="*/ 82 w 82"/>
                  <a:gd name="T35" fmla="*/ 50 h 80"/>
                  <a:gd name="T36" fmla="*/ 82 w 82"/>
                  <a:gd name="T37" fmla="*/ 52 h 80"/>
                  <a:gd name="T38" fmla="*/ 49 w 82"/>
                  <a:gd name="T39" fmla="*/ 78 h 80"/>
                  <a:gd name="T40" fmla="*/ 31 w 82"/>
                  <a:gd name="T41" fmla="*/ 76 h 80"/>
                  <a:gd name="T42" fmla="*/ 24 w 82"/>
                  <a:gd name="T43" fmla="*/ 15 h 80"/>
                  <a:gd name="T44" fmla="*/ 36 w 82"/>
                  <a:gd name="T45" fmla="*/ 10 h 80"/>
                  <a:gd name="T46" fmla="*/ 39 w 82"/>
                  <a:gd name="T47" fmla="*/ 9 h 80"/>
                  <a:gd name="T48" fmla="*/ 44 w 82"/>
                  <a:gd name="T49" fmla="*/ 2 h 80"/>
                  <a:gd name="T50" fmla="*/ 44 w 82"/>
                  <a:gd name="T51" fmla="*/ 1 h 80"/>
                  <a:gd name="T52" fmla="*/ 44 w 82"/>
                  <a:gd name="T53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82" h="80">
                    <a:moveTo>
                      <a:pt x="44" y="0"/>
                    </a:moveTo>
                    <a:cubicBezTo>
                      <a:pt x="47" y="2"/>
                      <a:pt x="56" y="14"/>
                      <a:pt x="57" y="19"/>
                    </a:cubicBezTo>
                    <a:cubicBezTo>
                      <a:pt x="56" y="20"/>
                      <a:pt x="55" y="18"/>
                      <a:pt x="53" y="18"/>
                    </a:cubicBezTo>
                    <a:cubicBezTo>
                      <a:pt x="48" y="15"/>
                      <a:pt x="43" y="14"/>
                      <a:pt x="38" y="14"/>
                    </a:cubicBezTo>
                    <a:cubicBezTo>
                      <a:pt x="26" y="14"/>
                      <a:pt x="18" y="23"/>
                      <a:pt x="21" y="35"/>
                    </a:cubicBezTo>
                    <a:cubicBezTo>
                      <a:pt x="25" y="48"/>
                      <a:pt x="33" y="60"/>
                      <a:pt x="44" y="68"/>
                    </a:cubicBezTo>
                    <a:cubicBezTo>
                      <a:pt x="52" y="74"/>
                      <a:pt x="60" y="73"/>
                      <a:pt x="67" y="66"/>
                    </a:cubicBezTo>
                    <a:cubicBezTo>
                      <a:pt x="70" y="63"/>
                      <a:pt x="71" y="60"/>
                      <a:pt x="68" y="56"/>
                    </a:cubicBezTo>
                    <a:cubicBezTo>
                      <a:pt x="66" y="54"/>
                      <a:pt x="64" y="51"/>
                      <a:pt x="62" y="48"/>
                    </a:cubicBezTo>
                    <a:cubicBezTo>
                      <a:pt x="59" y="44"/>
                      <a:pt x="58" y="44"/>
                      <a:pt x="53" y="46"/>
                    </a:cubicBezTo>
                    <a:cubicBezTo>
                      <a:pt x="52" y="47"/>
                      <a:pt x="51" y="47"/>
                      <a:pt x="50" y="47"/>
                    </a:cubicBezTo>
                    <a:cubicBezTo>
                      <a:pt x="52" y="44"/>
                      <a:pt x="55" y="42"/>
                      <a:pt x="58" y="40"/>
                    </a:cubicBezTo>
                    <a:cubicBezTo>
                      <a:pt x="61" y="38"/>
                      <a:pt x="64" y="35"/>
                      <a:pt x="67" y="33"/>
                    </a:cubicBezTo>
                    <a:cubicBezTo>
                      <a:pt x="70" y="31"/>
                      <a:pt x="72" y="29"/>
                      <a:pt x="75" y="27"/>
                    </a:cubicBezTo>
                    <a:cubicBezTo>
                      <a:pt x="76" y="27"/>
                      <a:pt x="76" y="27"/>
                      <a:pt x="76" y="28"/>
                    </a:cubicBezTo>
                    <a:cubicBezTo>
                      <a:pt x="76" y="28"/>
                      <a:pt x="75" y="29"/>
                      <a:pt x="75" y="29"/>
                    </a:cubicBezTo>
                    <a:cubicBezTo>
                      <a:pt x="72" y="34"/>
                      <a:pt x="71" y="36"/>
                      <a:pt x="75" y="40"/>
                    </a:cubicBezTo>
                    <a:cubicBezTo>
                      <a:pt x="77" y="44"/>
                      <a:pt x="80" y="47"/>
                      <a:pt x="82" y="50"/>
                    </a:cubicBezTo>
                    <a:cubicBezTo>
                      <a:pt x="82" y="51"/>
                      <a:pt x="82" y="51"/>
                      <a:pt x="82" y="52"/>
                    </a:cubicBezTo>
                    <a:cubicBezTo>
                      <a:pt x="74" y="64"/>
                      <a:pt x="64" y="74"/>
                      <a:pt x="49" y="78"/>
                    </a:cubicBezTo>
                    <a:cubicBezTo>
                      <a:pt x="43" y="80"/>
                      <a:pt x="37" y="79"/>
                      <a:pt x="31" y="76"/>
                    </a:cubicBezTo>
                    <a:cubicBezTo>
                      <a:pt x="11" y="66"/>
                      <a:pt x="0" y="35"/>
                      <a:pt x="24" y="15"/>
                    </a:cubicBezTo>
                    <a:cubicBezTo>
                      <a:pt x="27" y="13"/>
                      <a:pt x="32" y="12"/>
                      <a:pt x="36" y="10"/>
                    </a:cubicBezTo>
                    <a:cubicBezTo>
                      <a:pt x="37" y="9"/>
                      <a:pt x="38" y="9"/>
                      <a:pt x="39" y="9"/>
                    </a:cubicBezTo>
                    <a:cubicBezTo>
                      <a:pt x="44" y="7"/>
                      <a:pt x="44" y="7"/>
                      <a:pt x="44" y="2"/>
                    </a:cubicBezTo>
                    <a:cubicBezTo>
                      <a:pt x="44" y="2"/>
                      <a:pt x="44" y="2"/>
                      <a:pt x="44" y="1"/>
                    </a:cubicBezTo>
                    <a:cubicBezTo>
                      <a:pt x="44" y="1"/>
                      <a:pt x="44" y="1"/>
                      <a:pt x="4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6" name="Freeform 52">
                <a:extLst>
                  <a:ext uri="{FF2B5EF4-FFF2-40B4-BE49-F238E27FC236}">
                    <a16:creationId xmlns:a16="http://schemas.microsoft.com/office/drawing/2014/main" id="{B60B0193-DB4F-41A8-B4BC-7192B6DA8D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41653" y="20291785"/>
                <a:ext cx="456165" cy="495489"/>
              </a:xfrm>
              <a:custGeom>
                <a:avLst/>
                <a:gdLst>
                  <a:gd name="T0" fmla="*/ 58 w 65"/>
                  <a:gd name="T1" fmla="*/ 69 h 70"/>
                  <a:gd name="T2" fmla="*/ 53 w 65"/>
                  <a:gd name="T3" fmla="*/ 66 h 70"/>
                  <a:gd name="T4" fmla="*/ 25 w 65"/>
                  <a:gd name="T5" fmla="*/ 31 h 70"/>
                  <a:gd name="T6" fmla="*/ 13 w 65"/>
                  <a:gd name="T7" fmla="*/ 17 h 70"/>
                  <a:gd name="T8" fmla="*/ 12 w 65"/>
                  <a:gd name="T9" fmla="*/ 21 h 70"/>
                  <a:gd name="T10" fmla="*/ 12 w 65"/>
                  <a:gd name="T11" fmla="*/ 56 h 70"/>
                  <a:gd name="T12" fmla="*/ 20 w 65"/>
                  <a:gd name="T13" fmla="*/ 66 h 70"/>
                  <a:gd name="T14" fmla="*/ 21 w 65"/>
                  <a:gd name="T15" fmla="*/ 68 h 70"/>
                  <a:gd name="T16" fmla="*/ 0 w 65"/>
                  <a:gd name="T17" fmla="*/ 68 h 70"/>
                  <a:gd name="T18" fmla="*/ 3 w 65"/>
                  <a:gd name="T19" fmla="*/ 66 h 70"/>
                  <a:gd name="T20" fmla="*/ 9 w 65"/>
                  <a:gd name="T21" fmla="*/ 58 h 70"/>
                  <a:gd name="T22" fmla="*/ 9 w 65"/>
                  <a:gd name="T23" fmla="*/ 14 h 70"/>
                  <a:gd name="T24" fmla="*/ 6 w 65"/>
                  <a:gd name="T25" fmla="*/ 8 h 70"/>
                  <a:gd name="T26" fmla="*/ 0 w 65"/>
                  <a:gd name="T27" fmla="*/ 2 h 70"/>
                  <a:gd name="T28" fmla="*/ 10 w 65"/>
                  <a:gd name="T29" fmla="*/ 1 h 70"/>
                  <a:gd name="T30" fmla="*/ 27 w 65"/>
                  <a:gd name="T31" fmla="*/ 9 h 70"/>
                  <a:gd name="T32" fmla="*/ 50 w 65"/>
                  <a:gd name="T33" fmla="*/ 39 h 70"/>
                  <a:gd name="T34" fmla="*/ 54 w 65"/>
                  <a:gd name="T35" fmla="*/ 42 h 70"/>
                  <a:gd name="T36" fmla="*/ 54 w 65"/>
                  <a:gd name="T37" fmla="*/ 38 h 70"/>
                  <a:gd name="T38" fmla="*/ 54 w 65"/>
                  <a:gd name="T39" fmla="*/ 15 h 70"/>
                  <a:gd name="T40" fmla="*/ 46 w 65"/>
                  <a:gd name="T41" fmla="*/ 3 h 70"/>
                  <a:gd name="T42" fmla="*/ 45 w 65"/>
                  <a:gd name="T43" fmla="*/ 3 h 70"/>
                  <a:gd name="T44" fmla="*/ 65 w 65"/>
                  <a:gd name="T45" fmla="*/ 2 h 70"/>
                  <a:gd name="T46" fmla="*/ 63 w 65"/>
                  <a:gd name="T47" fmla="*/ 4 h 70"/>
                  <a:gd name="T48" fmla="*/ 58 w 65"/>
                  <a:gd name="T49" fmla="*/ 12 h 70"/>
                  <a:gd name="T50" fmla="*/ 58 w 65"/>
                  <a:gd name="T51" fmla="*/ 26 h 70"/>
                  <a:gd name="T52" fmla="*/ 58 w 65"/>
                  <a:gd name="T53" fmla="*/ 64 h 70"/>
                  <a:gd name="T54" fmla="*/ 58 w 65"/>
                  <a:gd name="T55" fmla="*/ 69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65" h="70">
                    <a:moveTo>
                      <a:pt x="58" y="69"/>
                    </a:moveTo>
                    <a:cubicBezTo>
                      <a:pt x="54" y="70"/>
                      <a:pt x="54" y="68"/>
                      <a:pt x="53" y="66"/>
                    </a:cubicBezTo>
                    <a:cubicBezTo>
                      <a:pt x="43" y="55"/>
                      <a:pt x="34" y="43"/>
                      <a:pt x="25" y="31"/>
                    </a:cubicBezTo>
                    <a:cubicBezTo>
                      <a:pt x="21" y="27"/>
                      <a:pt x="17" y="22"/>
                      <a:pt x="13" y="17"/>
                    </a:cubicBezTo>
                    <a:cubicBezTo>
                      <a:pt x="13" y="19"/>
                      <a:pt x="12" y="20"/>
                      <a:pt x="12" y="21"/>
                    </a:cubicBezTo>
                    <a:cubicBezTo>
                      <a:pt x="12" y="33"/>
                      <a:pt x="12" y="44"/>
                      <a:pt x="12" y="56"/>
                    </a:cubicBezTo>
                    <a:cubicBezTo>
                      <a:pt x="12" y="63"/>
                      <a:pt x="13" y="64"/>
                      <a:pt x="20" y="66"/>
                    </a:cubicBezTo>
                    <a:cubicBezTo>
                      <a:pt x="20" y="67"/>
                      <a:pt x="21" y="67"/>
                      <a:pt x="21" y="68"/>
                    </a:cubicBezTo>
                    <a:cubicBezTo>
                      <a:pt x="18" y="69"/>
                      <a:pt x="5" y="69"/>
                      <a:pt x="0" y="68"/>
                    </a:cubicBezTo>
                    <a:cubicBezTo>
                      <a:pt x="1" y="67"/>
                      <a:pt x="2" y="66"/>
                      <a:pt x="3" y="66"/>
                    </a:cubicBezTo>
                    <a:cubicBezTo>
                      <a:pt x="7" y="65"/>
                      <a:pt x="9" y="63"/>
                      <a:pt x="9" y="58"/>
                    </a:cubicBezTo>
                    <a:cubicBezTo>
                      <a:pt x="9" y="44"/>
                      <a:pt x="9" y="29"/>
                      <a:pt x="9" y="14"/>
                    </a:cubicBezTo>
                    <a:cubicBezTo>
                      <a:pt x="9" y="11"/>
                      <a:pt x="7" y="9"/>
                      <a:pt x="6" y="8"/>
                    </a:cubicBezTo>
                    <a:cubicBezTo>
                      <a:pt x="4" y="6"/>
                      <a:pt x="2" y="4"/>
                      <a:pt x="0" y="2"/>
                    </a:cubicBezTo>
                    <a:cubicBezTo>
                      <a:pt x="4" y="1"/>
                      <a:pt x="7" y="2"/>
                      <a:pt x="10" y="1"/>
                    </a:cubicBezTo>
                    <a:cubicBezTo>
                      <a:pt x="18" y="0"/>
                      <a:pt x="22" y="3"/>
                      <a:pt x="27" y="9"/>
                    </a:cubicBezTo>
                    <a:cubicBezTo>
                      <a:pt x="34" y="19"/>
                      <a:pt x="42" y="29"/>
                      <a:pt x="50" y="39"/>
                    </a:cubicBezTo>
                    <a:cubicBezTo>
                      <a:pt x="51" y="40"/>
                      <a:pt x="52" y="41"/>
                      <a:pt x="54" y="42"/>
                    </a:cubicBezTo>
                    <a:cubicBezTo>
                      <a:pt x="54" y="41"/>
                      <a:pt x="54" y="39"/>
                      <a:pt x="54" y="38"/>
                    </a:cubicBezTo>
                    <a:cubicBezTo>
                      <a:pt x="54" y="30"/>
                      <a:pt x="54" y="23"/>
                      <a:pt x="54" y="15"/>
                    </a:cubicBezTo>
                    <a:cubicBezTo>
                      <a:pt x="54" y="9"/>
                      <a:pt x="53" y="4"/>
                      <a:pt x="46" y="3"/>
                    </a:cubicBezTo>
                    <a:cubicBezTo>
                      <a:pt x="46" y="3"/>
                      <a:pt x="45" y="3"/>
                      <a:pt x="45" y="3"/>
                    </a:cubicBezTo>
                    <a:cubicBezTo>
                      <a:pt x="48" y="1"/>
                      <a:pt x="61" y="1"/>
                      <a:pt x="65" y="2"/>
                    </a:cubicBezTo>
                    <a:cubicBezTo>
                      <a:pt x="64" y="3"/>
                      <a:pt x="64" y="3"/>
                      <a:pt x="63" y="4"/>
                    </a:cubicBezTo>
                    <a:cubicBezTo>
                      <a:pt x="59" y="5"/>
                      <a:pt x="57" y="8"/>
                      <a:pt x="58" y="12"/>
                    </a:cubicBezTo>
                    <a:cubicBezTo>
                      <a:pt x="58" y="17"/>
                      <a:pt x="58" y="22"/>
                      <a:pt x="58" y="26"/>
                    </a:cubicBezTo>
                    <a:cubicBezTo>
                      <a:pt x="58" y="39"/>
                      <a:pt x="58" y="51"/>
                      <a:pt x="58" y="64"/>
                    </a:cubicBezTo>
                    <a:cubicBezTo>
                      <a:pt x="58" y="66"/>
                      <a:pt x="58" y="67"/>
                      <a:pt x="58" y="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7" name="Freeform 53">
                <a:extLst>
                  <a:ext uri="{FF2B5EF4-FFF2-40B4-BE49-F238E27FC236}">
                    <a16:creationId xmlns:a16="http://schemas.microsoft.com/office/drawing/2014/main" id="{3760C39C-92D3-428B-A76D-5D144C2A9D0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00062" y="26009575"/>
                <a:ext cx="353921" cy="503354"/>
              </a:xfrm>
              <a:custGeom>
                <a:avLst/>
                <a:gdLst>
                  <a:gd name="T0" fmla="*/ 9 w 50"/>
                  <a:gd name="T1" fmla="*/ 71 h 71"/>
                  <a:gd name="T2" fmla="*/ 31 w 50"/>
                  <a:gd name="T3" fmla="*/ 41 h 71"/>
                  <a:gd name="T4" fmla="*/ 23 w 50"/>
                  <a:gd name="T5" fmla="*/ 44 h 71"/>
                  <a:gd name="T6" fmla="*/ 3 w 50"/>
                  <a:gd name="T7" fmla="*/ 33 h 71"/>
                  <a:gd name="T8" fmla="*/ 3 w 50"/>
                  <a:gd name="T9" fmla="*/ 13 h 71"/>
                  <a:gd name="T10" fmla="*/ 21 w 50"/>
                  <a:gd name="T11" fmla="*/ 1 h 71"/>
                  <a:gd name="T12" fmla="*/ 41 w 50"/>
                  <a:gd name="T13" fmla="*/ 11 h 71"/>
                  <a:gd name="T14" fmla="*/ 34 w 50"/>
                  <a:gd name="T15" fmla="*/ 59 h 71"/>
                  <a:gd name="T16" fmla="*/ 9 w 50"/>
                  <a:gd name="T17" fmla="*/ 71 h 71"/>
                  <a:gd name="T18" fmla="*/ 31 w 50"/>
                  <a:gd name="T19" fmla="*/ 32 h 71"/>
                  <a:gd name="T20" fmla="*/ 32 w 50"/>
                  <a:gd name="T21" fmla="*/ 32 h 71"/>
                  <a:gd name="T22" fmla="*/ 28 w 50"/>
                  <a:gd name="T23" fmla="*/ 12 h 71"/>
                  <a:gd name="T24" fmla="*/ 25 w 50"/>
                  <a:gd name="T25" fmla="*/ 6 h 71"/>
                  <a:gd name="T26" fmla="*/ 19 w 50"/>
                  <a:gd name="T27" fmla="*/ 3 h 71"/>
                  <a:gd name="T28" fmla="*/ 15 w 50"/>
                  <a:gd name="T29" fmla="*/ 8 h 71"/>
                  <a:gd name="T30" fmla="*/ 14 w 50"/>
                  <a:gd name="T31" fmla="*/ 10 h 71"/>
                  <a:gd name="T32" fmla="*/ 18 w 50"/>
                  <a:gd name="T33" fmla="*/ 32 h 71"/>
                  <a:gd name="T34" fmla="*/ 21 w 50"/>
                  <a:gd name="T35" fmla="*/ 37 h 71"/>
                  <a:gd name="T36" fmla="*/ 29 w 50"/>
                  <a:gd name="T37" fmla="*/ 39 h 71"/>
                  <a:gd name="T38" fmla="*/ 31 w 50"/>
                  <a:gd name="T39" fmla="*/ 33 h 71"/>
                  <a:gd name="T40" fmla="*/ 31 w 50"/>
                  <a:gd name="T41" fmla="*/ 32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71">
                    <a:moveTo>
                      <a:pt x="9" y="71"/>
                    </a:moveTo>
                    <a:cubicBezTo>
                      <a:pt x="22" y="66"/>
                      <a:pt x="29" y="55"/>
                      <a:pt x="31" y="41"/>
                    </a:cubicBezTo>
                    <a:cubicBezTo>
                      <a:pt x="28" y="42"/>
                      <a:pt x="26" y="43"/>
                      <a:pt x="23" y="44"/>
                    </a:cubicBezTo>
                    <a:cubicBezTo>
                      <a:pt x="14" y="46"/>
                      <a:pt x="7" y="42"/>
                      <a:pt x="3" y="33"/>
                    </a:cubicBezTo>
                    <a:cubicBezTo>
                      <a:pt x="0" y="26"/>
                      <a:pt x="1" y="19"/>
                      <a:pt x="3" y="13"/>
                    </a:cubicBezTo>
                    <a:cubicBezTo>
                      <a:pt x="7" y="5"/>
                      <a:pt x="13" y="1"/>
                      <a:pt x="21" y="1"/>
                    </a:cubicBezTo>
                    <a:cubicBezTo>
                      <a:pt x="29" y="0"/>
                      <a:pt x="36" y="3"/>
                      <a:pt x="41" y="11"/>
                    </a:cubicBezTo>
                    <a:cubicBezTo>
                      <a:pt x="50" y="26"/>
                      <a:pt x="47" y="47"/>
                      <a:pt x="34" y="59"/>
                    </a:cubicBezTo>
                    <a:cubicBezTo>
                      <a:pt x="28" y="65"/>
                      <a:pt x="17" y="70"/>
                      <a:pt x="9" y="71"/>
                    </a:cubicBezTo>
                    <a:close/>
                    <a:moveTo>
                      <a:pt x="31" y="32"/>
                    </a:moveTo>
                    <a:cubicBezTo>
                      <a:pt x="31" y="32"/>
                      <a:pt x="31" y="32"/>
                      <a:pt x="32" y="32"/>
                    </a:cubicBezTo>
                    <a:cubicBezTo>
                      <a:pt x="30" y="25"/>
                      <a:pt x="29" y="19"/>
                      <a:pt x="28" y="12"/>
                    </a:cubicBezTo>
                    <a:cubicBezTo>
                      <a:pt x="27" y="10"/>
                      <a:pt x="26" y="8"/>
                      <a:pt x="25" y="6"/>
                    </a:cubicBezTo>
                    <a:cubicBezTo>
                      <a:pt x="24" y="4"/>
                      <a:pt x="22" y="3"/>
                      <a:pt x="19" y="3"/>
                    </a:cubicBezTo>
                    <a:cubicBezTo>
                      <a:pt x="17" y="4"/>
                      <a:pt x="15" y="5"/>
                      <a:pt x="15" y="8"/>
                    </a:cubicBezTo>
                    <a:cubicBezTo>
                      <a:pt x="15" y="9"/>
                      <a:pt x="14" y="10"/>
                      <a:pt x="14" y="10"/>
                    </a:cubicBezTo>
                    <a:cubicBezTo>
                      <a:pt x="15" y="18"/>
                      <a:pt x="16" y="25"/>
                      <a:pt x="18" y="32"/>
                    </a:cubicBezTo>
                    <a:cubicBezTo>
                      <a:pt x="19" y="34"/>
                      <a:pt x="20" y="35"/>
                      <a:pt x="21" y="37"/>
                    </a:cubicBezTo>
                    <a:cubicBezTo>
                      <a:pt x="23" y="39"/>
                      <a:pt x="25" y="39"/>
                      <a:pt x="29" y="39"/>
                    </a:cubicBezTo>
                    <a:cubicBezTo>
                      <a:pt x="32" y="38"/>
                      <a:pt x="31" y="35"/>
                      <a:pt x="31" y="33"/>
                    </a:cubicBezTo>
                    <a:cubicBezTo>
                      <a:pt x="31" y="33"/>
                      <a:pt x="31" y="32"/>
                      <a:pt x="31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1" name="Freeform 54">
                <a:extLst>
                  <a:ext uri="{FF2B5EF4-FFF2-40B4-BE49-F238E27FC236}">
                    <a16:creationId xmlns:a16="http://schemas.microsoft.com/office/drawing/2014/main" id="{AA3F781A-E4E5-49F7-9072-D3DB6E1F4C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23703" y="20386164"/>
                <a:ext cx="471894" cy="534814"/>
              </a:xfrm>
              <a:custGeom>
                <a:avLst/>
                <a:gdLst>
                  <a:gd name="T0" fmla="*/ 42 w 68"/>
                  <a:gd name="T1" fmla="*/ 7 h 77"/>
                  <a:gd name="T2" fmla="*/ 62 w 68"/>
                  <a:gd name="T3" fmla="*/ 0 h 77"/>
                  <a:gd name="T4" fmla="*/ 60 w 68"/>
                  <a:gd name="T5" fmla="*/ 3 h 77"/>
                  <a:gd name="T6" fmla="*/ 57 w 68"/>
                  <a:gd name="T7" fmla="*/ 12 h 77"/>
                  <a:gd name="T8" fmla="*/ 65 w 68"/>
                  <a:gd name="T9" fmla="*/ 40 h 77"/>
                  <a:gd name="T10" fmla="*/ 67 w 68"/>
                  <a:gd name="T11" fmla="*/ 55 h 77"/>
                  <a:gd name="T12" fmla="*/ 62 w 68"/>
                  <a:gd name="T13" fmla="*/ 68 h 77"/>
                  <a:gd name="T14" fmla="*/ 34 w 68"/>
                  <a:gd name="T15" fmla="*/ 76 h 77"/>
                  <a:gd name="T16" fmla="*/ 21 w 68"/>
                  <a:gd name="T17" fmla="*/ 66 h 77"/>
                  <a:gd name="T18" fmla="*/ 19 w 68"/>
                  <a:gd name="T19" fmla="*/ 60 h 77"/>
                  <a:gd name="T20" fmla="*/ 10 w 68"/>
                  <a:gd name="T21" fmla="*/ 27 h 77"/>
                  <a:gd name="T22" fmla="*/ 9 w 68"/>
                  <a:gd name="T23" fmla="*/ 25 h 77"/>
                  <a:gd name="T24" fmla="*/ 2 w 68"/>
                  <a:gd name="T25" fmla="*/ 20 h 77"/>
                  <a:gd name="T26" fmla="*/ 0 w 68"/>
                  <a:gd name="T27" fmla="*/ 19 h 77"/>
                  <a:gd name="T28" fmla="*/ 27 w 68"/>
                  <a:gd name="T29" fmla="*/ 10 h 77"/>
                  <a:gd name="T30" fmla="*/ 30 w 68"/>
                  <a:gd name="T31" fmla="*/ 10 h 77"/>
                  <a:gd name="T32" fmla="*/ 30 w 68"/>
                  <a:gd name="T33" fmla="*/ 11 h 77"/>
                  <a:gd name="T34" fmla="*/ 27 w 68"/>
                  <a:gd name="T35" fmla="*/ 12 h 77"/>
                  <a:gd name="T36" fmla="*/ 24 w 68"/>
                  <a:gd name="T37" fmla="*/ 20 h 77"/>
                  <a:gd name="T38" fmla="*/ 34 w 68"/>
                  <a:gd name="T39" fmla="*/ 59 h 77"/>
                  <a:gd name="T40" fmla="*/ 35 w 68"/>
                  <a:gd name="T41" fmla="*/ 61 h 77"/>
                  <a:gd name="T42" fmla="*/ 50 w 68"/>
                  <a:gd name="T43" fmla="*/ 70 h 77"/>
                  <a:gd name="T44" fmla="*/ 64 w 68"/>
                  <a:gd name="T45" fmla="*/ 55 h 77"/>
                  <a:gd name="T46" fmla="*/ 63 w 68"/>
                  <a:gd name="T47" fmla="*/ 45 h 77"/>
                  <a:gd name="T48" fmla="*/ 54 w 68"/>
                  <a:gd name="T49" fmla="*/ 15 h 77"/>
                  <a:gd name="T50" fmla="*/ 44 w 68"/>
                  <a:gd name="T51" fmla="*/ 7 h 77"/>
                  <a:gd name="T52" fmla="*/ 42 w 68"/>
                  <a:gd name="T53" fmla="*/ 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8" h="77">
                    <a:moveTo>
                      <a:pt x="42" y="7"/>
                    </a:moveTo>
                    <a:cubicBezTo>
                      <a:pt x="45" y="4"/>
                      <a:pt x="57" y="1"/>
                      <a:pt x="62" y="0"/>
                    </a:cubicBezTo>
                    <a:cubicBezTo>
                      <a:pt x="61" y="1"/>
                      <a:pt x="61" y="2"/>
                      <a:pt x="60" y="3"/>
                    </a:cubicBezTo>
                    <a:cubicBezTo>
                      <a:pt x="57" y="5"/>
                      <a:pt x="56" y="8"/>
                      <a:pt x="57" y="12"/>
                    </a:cubicBezTo>
                    <a:cubicBezTo>
                      <a:pt x="60" y="21"/>
                      <a:pt x="63" y="31"/>
                      <a:pt x="65" y="40"/>
                    </a:cubicBezTo>
                    <a:cubicBezTo>
                      <a:pt x="66" y="45"/>
                      <a:pt x="67" y="50"/>
                      <a:pt x="67" y="55"/>
                    </a:cubicBezTo>
                    <a:cubicBezTo>
                      <a:pt x="68" y="61"/>
                      <a:pt x="66" y="65"/>
                      <a:pt x="62" y="68"/>
                    </a:cubicBezTo>
                    <a:cubicBezTo>
                      <a:pt x="54" y="74"/>
                      <a:pt x="44" y="77"/>
                      <a:pt x="34" y="76"/>
                    </a:cubicBezTo>
                    <a:cubicBezTo>
                      <a:pt x="28" y="75"/>
                      <a:pt x="24" y="72"/>
                      <a:pt x="21" y="66"/>
                    </a:cubicBezTo>
                    <a:cubicBezTo>
                      <a:pt x="20" y="64"/>
                      <a:pt x="19" y="62"/>
                      <a:pt x="19" y="60"/>
                    </a:cubicBezTo>
                    <a:cubicBezTo>
                      <a:pt x="16" y="49"/>
                      <a:pt x="13" y="38"/>
                      <a:pt x="10" y="27"/>
                    </a:cubicBezTo>
                    <a:cubicBezTo>
                      <a:pt x="10" y="27"/>
                      <a:pt x="9" y="26"/>
                      <a:pt x="9" y="25"/>
                    </a:cubicBezTo>
                    <a:cubicBezTo>
                      <a:pt x="8" y="22"/>
                      <a:pt x="6" y="20"/>
                      <a:pt x="2" y="20"/>
                    </a:cubicBezTo>
                    <a:cubicBezTo>
                      <a:pt x="1" y="20"/>
                      <a:pt x="1" y="20"/>
                      <a:pt x="0" y="19"/>
                    </a:cubicBezTo>
                    <a:cubicBezTo>
                      <a:pt x="8" y="15"/>
                      <a:pt x="18" y="13"/>
                      <a:pt x="27" y="10"/>
                    </a:cubicBezTo>
                    <a:cubicBezTo>
                      <a:pt x="28" y="10"/>
                      <a:pt x="29" y="10"/>
                      <a:pt x="30" y="10"/>
                    </a:cubicBezTo>
                    <a:cubicBezTo>
                      <a:pt x="30" y="10"/>
                      <a:pt x="30" y="10"/>
                      <a:pt x="30" y="11"/>
                    </a:cubicBezTo>
                    <a:cubicBezTo>
                      <a:pt x="29" y="11"/>
                      <a:pt x="28" y="12"/>
                      <a:pt x="27" y="12"/>
                    </a:cubicBezTo>
                    <a:cubicBezTo>
                      <a:pt x="24" y="14"/>
                      <a:pt x="23" y="16"/>
                      <a:pt x="24" y="20"/>
                    </a:cubicBezTo>
                    <a:cubicBezTo>
                      <a:pt x="27" y="33"/>
                      <a:pt x="31" y="46"/>
                      <a:pt x="34" y="59"/>
                    </a:cubicBezTo>
                    <a:cubicBezTo>
                      <a:pt x="35" y="60"/>
                      <a:pt x="35" y="60"/>
                      <a:pt x="35" y="61"/>
                    </a:cubicBezTo>
                    <a:cubicBezTo>
                      <a:pt x="38" y="68"/>
                      <a:pt x="43" y="71"/>
                      <a:pt x="50" y="70"/>
                    </a:cubicBezTo>
                    <a:cubicBezTo>
                      <a:pt x="59" y="68"/>
                      <a:pt x="64" y="63"/>
                      <a:pt x="64" y="55"/>
                    </a:cubicBezTo>
                    <a:cubicBezTo>
                      <a:pt x="64" y="51"/>
                      <a:pt x="63" y="48"/>
                      <a:pt x="63" y="45"/>
                    </a:cubicBezTo>
                    <a:cubicBezTo>
                      <a:pt x="60" y="35"/>
                      <a:pt x="57" y="25"/>
                      <a:pt x="54" y="15"/>
                    </a:cubicBezTo>
                    <a:cubicBezTo>
                      <a:pt x="52" y="8"/>
                      <a:pt x="51" y="7"/>
                      <a:pt x="44" y="7"/>
                    </a:cubicBezTo>
                    <a:cubicBezTo>
                      <a:pt x="43" y="7"/>
                      <a:pt x="43" y="7"/>
                      <a:pt x="42" y="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2" name="Freeform 55">
                <a:extLst>
                  <a:ext uri="{FF2B5EF4-FFF2-40B4-BE49-F238E27FC236}">
                    <a16:creationId xmlns:a16="http://schemas.microsoft.com/office/drawing/2014/main" id="{B1A7CCED-1936-4BDE-A749-9E8AEFA2A2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4371" y="22195094"/>
                <a:ext cx="550543" cy="440435"/>
              </a:xfrm>
              <a:custGeom>
                <a:avLst/>
                <a:gdLst>
                  <a:gd name="T0" fmla="*/ 0 w 79"/>
                  <a:gd name="T1" fmla="*/ 22 h 63"/>
                  <a:gd name="T2" fmla="*/ 20 w 79"/>
                  <a:gd name="T3" fmla="*/ 13 h 63"/>
                  <a:gd name="T4" fmla="*/ 20 w 79"/>
                  <a:gd name="T5" fmla="*/ 17 h 63"/>
                  <a:gd name="T6" fmla="*/ 12 w 79"/>
                  <a:gd name="T7" fmla="*/ 26 h 63"/>
                  <a:gd name="T8" fmla="*/ 13 w 79"/>
                  <a:gd name="T9" fmla="*/ 46 h 63"/>
                  <a:gd name="T10" fmla="*/ 24 w 79"/>
                  <a:gd name="T11" fmla="*/ 50 h 63"/>
                  <a:gd name="T12" fmla="*/ 32 w 79"/>
                  <a:gd name="T13" fmla="*/ 42 h 63"/>
                  <a:gd name="T14" fmla="*/ 32 w 79"/>
                  <a:gd name="T15" fmla="*/ 35 h 63"/>
                  <a:gd name="T16" fmla="*/ 35 w 79"/>
                  <a:gd name="T17" fmla="*/ 14 h 63"/>
                  <a:gd name="T18" fmla="*/ 51 w 79"/>
                  <a:gd name="T19" fmla="*/ 1 h 63"/>
                  <a:gd name="T20" fmla="*/ 66 w 79"/>
                  <a:gd name="T21" fmla="*/ 7 h 63"/>
                  <a:gd name="T22" fmla="*/ 73 w 79"/>
                  <a:gd name="T23" fmla="*/ 24 h 63"/>
                  <a:gd name="T24" fmla="*/ 73 w 79"/>
                  <a:gd name="T25" fmla="*/ 28 h 63"/>
                  <a:gd name="T26" fmla="*/ 76 w 79"/>
                  <a:gd name="T27" fmla="*/ 32 h 63"/>
                  <a:gd name="T28" fmla="*/ 79 w 79"/>
                  <a:gd name="T29" fmla="*/ 34 h 63"/>
                  <a:gd name="T30" fmla="*/ 59 w 79"/>
                  <a:gd name="T31" fmla="*/ 42 h 63"/>
                  <a:gd name="T32" fmla="*/ 62 w 79"/>
                  <a:gd name="T33" fmla="*/ 38 h 63"/>
                  <a:gd name="T34" fmla="*/ 69 w 79"/>
                  <a:gd name="T35" fmla="*/ 26 h 63"/>
                  <a:gd name="T36" fmla="*/ 65 w 79"/>
                  <a:gd name="T37" fmla="*/ 12 h 63"/>
                  <a:gd name="T38" fmla="*/ 50 w 79"/>
                  <a:gd name="T39" fmla="*/ 14 h 63"/>
                  <a:gd name="T40" fmla="*/ 49 w 79"/>
                  <a:gd name="T41" fmla="*/ 21 h 63"/>
                  <a:gd name="T42" fmla="*/ 48 w 79"/>
                  <a:gd name="T43" fmla="*/ 39 h 63"/>
                  <a:gd name="T44" fmla="*/ 45 w 79"/>
                  <a:gd name="T45" fmla="*/ 50 h 63"/>
                  <a:gd name="T46" fmla="*/ 15 w 79"/>
                  <a:gd name="T47" fmla="*/ 53 h 63"/>
                  <a:gd name="T48" fmla="*/ 7 w 79"/>
                  <a:gd name="T49" fmla="*/ 34 h 63"/>
                  <a:gd name="T50" fmla="*/ 0 w 79"/>
                  <a:gd name="T51" fmla="*/ 2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79" h="63">
                    <a:moveTo>
                      <a:pt x="0" y="22"/>
                    </a:moveTo>
                    <a:cubicBezTo>
                      <a:pt x="7" y="19"/>
                      <a:pt x="14" y="16"/>
                      <a:pt x="20" y="13"/>
                    </a:cubicBezTo>
                    <a:cubicBezTo>
                      <a:pt x="22" y="15"/>
                      <a:pt x="21" y="16"/>
                      <a:pt x="20" y="17"/>
                    </a:cubicBezTo>
                    <a:cubicBezTo>
                      <a:pt x="17" y="20"/>
                      <a:pt x="14" y="23"/>
                      <a:pt x="12" y="26"/>
                    </a:cubicBezTo>
                    <a:cubicBezTo>
                      <a:pt x="8" y="33"/>
                      <a:pt x="9" y="39"/>
                      <a:pt x="13" y="46"/>
                    </a:cubicBezTo>
                    <a:cubicBezTo>
                      <a:pt x="16" y="50"/>
                      <a:pt x="19" y="51"/>
                      <a:pt x="24" y="50"/>
                    </a:cubicBezTo>
                    <a:cubicBezTo>
                      <a:pt x="28" y="49"/>
                      <a:pt x="31" y="46"/>
                      <a:pt x="32" y="42"/>
                    </a:cubicBezTo>
                    <a:cubicBezTo>
                      <a:pt x="32" y="40"/>
                      <a:pt x="32" y="37"/>
                      <a:pt x="32" y="35"/>
                    </a:cubicBezTo>
                    <a:cubicBezTo>
                      <a:pt x="33" y="28"/>
                      <a:pt x="33" y="21"/>
                      <a:pt x="35" y="14"/>
                    </a:cubicBezTo>
                    <a:cubicBezTo>
                      <a:pt x="37" y="6"/>
                      <a:pt x="43" y="2"/>
                      <a:pt x="51" y="1"/>
                    </a:cubicBezTo>
                    <a:cubicBezTo>
                      <a:pt x="57" y="0"/>
                      <a:pt x="62" y="3"/>
                      <a:pt x="66" y="7"/>
                    </a:cubicBezTo>
                    <a:cubicBezTo>
                      <a:pt x="70" y="12"/>
                      <a:pt x="72" y="18"/>
                      <a:pt x="73" y="24"/>
                    </a:cubicBezTo>
                    <a:cubicBezTo>
                      <a:pt x="73" y="26"/>
                      <a:pt x="73" y="27"/>
                      <a:pt x="73" y="28"/>
                    </a:cubicBezTo>
                    <a:cubicBezTo>
                      <a:pt x="73" y="30"/>
                      <a:pt x="74" y="32"/>
                      <a:pt x="76" y="32"/>
                    </a:cubicBezTo>
                    <a:cubicBezTo>
                      <a:pt x="77" y="32"/>
                      <a:pt x="78" y="33"/>
                      <a:pt x="79" y="34"/>
                    </a:cubicBezTo>
                    <a:cubicBezTo>
                      <a:pt x="75" y="37"/>
                      <a:pt x="63" y="42"/>
                      <a:pt x="59" y="42"/>
                    </a:cubicBezTo>
                    <a:cubicBezTo>
                      <a:pt x="60" y="40"/>
                      <a:pt x="61" y="39"/>
                      <a:pt x="62" y="38"/>
                    </a:cubicBezTo>
                    <a:cubicBezTo>
                      <a:pt x="65" y="34"/>
                      <a:pt x="68" y="31"/>
                      <a:pt x="69" y="26"/>
                    </a:cubicBezTo>
                    <a:cubicBezTo>
                      <a:pt x="70" y="21"/>
                      <a:pt x="69" y="16"/>
                      <a:pt x="65" y="12"/>
                    </a:cubicBezTo>
                    <a:cubicBezTo>
                      <a:pt x="61" y="7"/>
                      <a:pt x="53" y="8"/>
                      <a:pt x="50" y="14"/>
                    </a:cubicBezTo>
                    <a:cubicBezTo>
                      <a:pt x="49" y="16"/>
                      <a:pt x="49" y="19"/>
                      <a:pt x="49" y="21"/>
                    </a:cubicBezTo>
                    <a:cubicBezTo>
                      <a:pt x="48" y="27"/>
                      <a:pt x="49" y="33"/>
                      <a:pt x="48" y="39"/>
                    </a:cubicBezTo>
                    <a:cubicBezTo>
                      <a:pt x="47" y="42"/>
                      <a:pt x="47" y="46"/>
                      <a:pt x="45" y="50"/>
                    </a:cubicBezTo>
                    <a:cubicBezTo>
                      <a:pt x="39" y="60"/>
                      <a:pt x="24" y="63"/>
                      <a:pt x="15" y="53"/>
                    </a:cubicBezTo>
                    <a:cubicBezTo>
                      <a:pt x="11" y="47"/>
                      <a:pt x="8" y="41"/>
                      <a:pt x="7" y="34"/>
                    </a:cubicBezTo>
                    <a:cubicBezTo>
                      <a:pt x="5" y="27"/>
                      <a:pt x="5" y="27"/>
                      <a:pt x="0" y="2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3" name="Freeform 56">
                <a:extLst>
                  <a:ext uri="{FF2B5EF4-FFF2-40B4-BE49-F238E27FC236}">
                    <a16:creationId xmlns:a16="http://schemas.microsoft.com/office/drawing/2014/main" id="{DB3D9C23-95A2-4BC7-B1DE-D2C10C8CEF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2235" y="24263565"/>
                <a:ext cx="542679" cy="503354"/>
              </a:xfrm>
              <a:custGeom>
                <a:avLst/>
                <a:gdLst>
                  <a:gd name="T0" fmla="*/ 64 w 77"/>
                  <a:gd name="T1" fmla="*/ 40 h 72"/>
                  <a:gd name="T2" fmla="*/ 65 w 77"/>
                  <a:gd name="T3" fmla="*/ 37 h 72"/>
                  <a:gd name="T4" fmla="*/ 59 w 77"/>
                  <a:gd name="T5" fmla="*/ 30 h 72"/>
                  <a:gd name="T6" fmla="*/ 45 w 77"/>
                  <a:gd name="T7" fmla="*/ 32 h 72"/>
                  <a:gd name="T8" fmla="*/ 37 w 77"/>
                  <a:gd name="T9" fmla="*/ 32 h 72"/>
                  <a:gd name="T10" fmla="*/ 33 w 77"/>
                  <a:gd name="T11" fmla="*/ 33 h 72"/>
                  <a:gd name="T12" fmla="*/ 39 w 77"/>
                  <a:gd name="T13" fmla="*/ 41 h 72"/>
                  <a:gd name="T14" fmla="*/ 47 w 77"/>
                  <a:gd name="T15" fmla="*/ 52 h 72"/>
                  <a:gd name="T16" fmla="*/ 50 w 77"/>
                  <a:gd name="T17" fmla="*/ 56 h 72"/>
                  <a:gd name="T18" fmla="*/ 57 w 77"/>
                  <a:gd name="T19" fmla="*/ 55 h 72"/>
                  <a:gd name="T20" fmla="*/ 60 w 77"/>
                  <a:gd name="T21" fmla="*/ 51 h 72"/>
                  <a:gd name="T22" fmla="*/ 53 w 77"/>
                  <a:gd name="T23" fmla="*/ 72 h 72"/>
                  <a:gd name="T24" fmla="*/ 52 w 77"/>
                  <a:gd name="T25" fmla="*/ 71 h 72"/>
                  <a:gd name="T26" fmla="*/ 48 w 77"/>
                  <a:gd name="T27" fmla="*/ 60 h 72"/>
                  <a:gd name="T28" fmla="*/ 31 w 77"/>
                  <a:gd name="T29" fmla="*/ 37 h 72"/>
                  <a:gd name="T30" fmla="*/ 26 w 77"/>
                  <a:gd name="T31" fmla="*/ 33 h 72"/>
                  <a:gd name="T32" fmla="*/ 13 w 77"/>
                  <a:gd name="T33" fmla="*/ 27 h 72"/>
                  <a:gd name="T34" fmla="*/ 2 w 77"/>
                  <a:gd name="T35" fmla="*/ 31 h 72"/>
                  <a:gd name="T36" fmla="*/ 1 w 77"/>
                  <a:gd name="T37" fmla="*/ 32 h 72"/>
                  <a:gd name="T38" fmla="*/ 0 w 77"/>
                  <a:gd name="T39" fmla="*/ 30 h 72"/>
                  <a:gd name="T40" fmla="*/ 12 w 77"/>
                  <a:gd name="T41" fmla="*/ 1 h 72"/>
                  <a:gd name="T42" fmla="*/ 13 w 77"/>
                  <a:gd name="T43" fmla="*/ 0 h 72"/>
                  <a:gd name="T44" fmla="*/ 13 w 77"/>
                  <a:gd name="T45" fmla="*/ 3 h 72"/>
                  <a:gd name="T46" fmla="*/ 18 w 77"/>
                  <a:gd name="T47" fmla="*/ 12 h 72"/>
                  <a:gd name="T48" fmla="*/ 30 w 77"/>
                  <a:gd name="T49" fmla="*/ 17 h 72"/>
                  <a:gd name="T50" fmla="*/ 34 w 77"/>
                  <a:gd name="T51" fmla="*/ 18 h 72"/>
                  <a:gd name="T52" fmla="*/ 67 w 77"/>
                  <a:gd name="T53" fmla="*/ 14 h 72"/>
                  <a:gd name="T54" fmla="*/ 76 w 77"/>
                  <a:gd name="T55" fmla="*/ 8 h 72"/>
                  <a:gd name="T56" fmla="*/ 77 w 77"/>
                  <a:gd name="T57" fmla="*/ 10 h 72"/>
                  <a:gd name="T58" fmla="*/ 66 w 77"/>
                  <a:gd name="T59" fmla="*/ 39 h 72"/>
                  <a:gd name="T60" fmla="*/ 64 w 77"/>
                  <a:gd name="T61" fmla="*/ 4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77" h="72">
                    <a:moveTo>
                      <a:pt x="64" y="40"/>
                    </a:moveTo>
                    <a:cubicBezTo>
                      <a:pt x="65" y="39"/>
                      <a:pt x="65" y="38"/>
                      <a:pt x="65" y="37"/>
                    </a:cubicBezTo>
                    <a:cubicBezTo>
                      <a:pt x="67" y="31"/>
                      <a:pt x="66" y="30"/>
                      <a:pt x="59" y="30"/>
                    </a:cubicBezTo>
                    <a:cubicBezTo>
                      <a:pt x="54" y="31"/>
                      <a:pt x="50" y="31"/>
                      <a:pt x="45" y="32"/>
                    </a:cubicBezTo>
                    <a:cubicBezTo>
                      <a:pt x="42" y="32"/>
                      <a:pt x="40" y="32"/>
                      <a:pt x="37" y="32"/>
                    </a:cubicBezTo>
                    <a:cubicBezTo>
                      <a:pt x="36" y="33"/>
                      <a:pt x="35" y="33"/>
                      <a:pt x="33" y="33"/>
                    </a:cubicBezTo>
                    <a:cubicBezTo>
                      <a:pt x="35" y="36"/>
                      <a:pt x="37" y="39"/>
                      <a:pt x="39" y="41"/>
                    </a:cubicBezTo>
                    <a:cubicBezTo>
                      <a:pt x="41" y="45"/>
                      <a:pt x="44" y="48"/>
                      <a:pt x="47" y="52"/>
                    </a:cubicBezTo>
                    <a:cubicBezTo>
                      <a:pt x="48" y="53"/>
                      <a:pt x="49" y="55"/>
                      <a:pt x="50" y="56"/>
                    </a:cubicBezTo>
                    <a:cubicBezTo>
                      <a:pt x="53" y="58"/>
                      <a:pt x="55" y="58"/>
                      <a:pt x="57" y="55"/>
                    </a:cubicBezTo>
                    <a:cubicBezTo>
                      <a:pt x="58" y="54"/>
                      <a:pt x="59" y="53"/>
                      <a:pt x="60" y="51"/>
                    </a:cubicBezTo>
                    <a:cubicBezTo>
                      <a:pt x="60" y="55"/>
                      <a:pt x="56" y="68"/>
                      <a:pt x="53" y="72"/>
                    </a:cubicBezTo>
                    <a:cubicBezTo>
                      <a:pt x="53" y="71"/>
                      <a:pt x="52" y="71"/>
                      <a:pt x="52" y="71"/>
                    </a:cubicBezTo>
                    <a:cubicBezTo>
                      <a:pt x="52" y="67"/>
                      <a:pt x="50" y="64"/>
                      <a:pt x="48" y="60"/>
                    </a:cubicBezTo>
                    <a:cubicBezTo>
                      <a:pt x="42" y="53"/>
                      <a:pt x="37" y="45"/>
                      <a:pt x="31" y="37"/>
                    </a:cubicBezTo>
                    <a:cubicBezTo>
                      <a:pt x="30" y="35"/>
                      <a:pt x="29" y="34"/>
                      <a:pt x="26" y="33"/>
                    </a:cubicBezTo>
                    <a:cubicBezTo>
                      <a:pt x="22" y="31"/>
                      <a:pt x="17" y="29"/>
                      <a:pt x="13" y="27"/>
                    </a:cubicBezTo>
                    <a:cubicBezTo>
                      <a:pt x="7" y="25"/>
                      <a:pt x="6" y="25"/>
                      <a:pt x="2" y="31"/>
                    </a:cubicBezTo>
                    <a:cubicBezTo>
                      <a:pt x="2" y="31"/>
                      <a:pt x="1" y="31"/>
                      <a:pt x="1" y="32"/>
                    </a:cubicBezTo>
                    <a:cubicBezTo>
                      <a:pt x="1" y="31"/>
                      <a:pt x="0" y="31"/>
                      <a:pt x="0" y="30"/>
                    </a:cubicBezTo>
                    <a:cubicBezTo>
                      <a:pt x="4" y="20"/>
                      <a:pt x="8" y="11"/>
                      <a:pt x="12" y="1"/>
                    </a:cubicBezTo>
                    <a:cubicBezTo>
                      <a:pt x="12" y="1"/>
                      <a:pt x="12" y="0"/>
                      <a:pt x="13" y="0"/>
                    </a:cubicBezTo>
                    <a:cubicBezTo>
                      <a:pt x="13" y="1"/>
                      <a:pt x="13" y="2"/>
                      <a:pt x="13" y="3"/>
                    </a:cubicBezTo>
                    <a:cubicBezTo>
                      <a:pt x="12" y="8"/>
                      <a:pt x="13" y="10"/>
                      <a:pt x="18" y="12"/>
                    </a:cubicBezTo>
                    <a:cubicBezTo>
                      <a:pt x="22" y="14"/>
                      <a:pt x="26" y="16"/>
                      <a:pt x="30" y="17"/>
                    </a:cubicBezTo>
                    <a:cubicBezTo>
                      <a:pt x="31" y="18"/>
                      <a:pt x="33" y="18"/>
                      <a:pt x="34" y="18"/>
                    </a:cubicBezTo>
                    <a:cubicBezTo>
                      <a:pt x="45" y="17"/>
                      <a:pt x="56" y="15"/>
                      <a:pt x="67" y="14"/>
                    </a:cubicBezTo>
                    <a:cubicBezTo>
                      <a:pt x="70" y="13"/>
                      <a:pt x="74" y="12"/>
                      <a:pt x="76" y="8"/>
                    </a:cubicBezTo>
                    <a:cubicBezTo>
                      <a:pt x="77" y="9"/>
                      <a:pt x="77" y="10"/>
                      <a:pt x="77" y="10"/>
                    </a:cubicBezTo>
                    <a:cubicBezTo>
                      <a:pt x="74" y="20"/>
                      <a:pt x="70" y="29"/>
                      <a:pt x="66" y="39"/>
                    </a:cubicBezTo>
                    <a:cubicBezTo>
                      <a:pt x="66" y="39"/>
                      <a:pt x="66" y="39"/>
                      <a:pt x="64" y="4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4" name="Freeform 57">
                <a:extLst>
                  <a:ext uri="{FF2B5EF4-FFF2-40B4-BE49-F238E27FC236}">
                    <a16:creationId xmlns:a16="http://schemas.microsoft.com/office/drawing/2014/main" id="{A311B116-4671-44FE-90B7-FFA8723E5C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8858" y="23484939"/>
                <a:ext cx="479759" cy="424705"/>
              </a:xfrm>
              <a:custGeom>
                <a:avLst/>
                <a:gdLst>
                  <a:gd name="T0" fmla="*/ 5 w 68"/>
                  <a:gd name="T1" fmla="*/ 10 h 61"/>
                  <a:gd name="T2" fmla="*/ 5 w 68"/>
                  <a:gd name="T3" fmla="*/ 13 h 61"/>
                  <a:gd name="T4" fmla="*/ 12 w 68"/>
                  <a:gd name="T5" fmla="*/ 20 h 61"/>
                  <a:gd name="T6" fmla="*/ 37 w 68"/>
                  <a:gd name="T7" fmla="*/ 22 h 61"/>
                  <a:gd name="T8" fmla="*/ 61 w 68"/>
                  <a:gd name="T9" fmla="*/ 23 h 61"/>
                  <a:gd name="T10" fmla="*/ 64 w 68"/>
                  <a:gd name="T11" fmla="*/ 23 h 61"/>
                  <a:gd name="T12" fmla="*/ 63 w 68"/>
                  <a:gd name="T13" fmla="*/ 14 h 61"/>
                  <a:gd name="T14" fmla="*/ 58 w 68"/>
                  <a:gd name="T15" fmla="*/ 6 h 61"/>
                  <a:gd name="T16" fmla="*/ 50 w 68"/>
                  <a:gd name="T17" fmla="*/ 1 h 61"/>
                  <a:gd name="T18" fmla="*/ 68 w 68"/>
                  <a:gd name="T19" fmla="*/ 2 h 61"/>
                  <a:gd name="T20" fmla="*/ 64 w 68"/>
                  <a:gd name="T21" fmla="*/ 61 h 61"/>
                  <a:gd name="T22" fmla="*/ 46 w 68"/>
                  <a:gd name="T23" fmla="*/ 60 h 61"/>
                  <a:gd name="T24" fmla="*/ 47 w 68"/>
                  <a:gd name="T25" fmla="*/ 57 h 61"/>
                  <a:gd name="T26" fmla="*/ 49 w 68"/>
                  <a:gd name="T27" fmla="*/ 57 h 61"/>
                  <a:gd name="T28" fmla="*/ 63 w 68"/>
                  <a:gd name="T29" fmla="*/ 40 h 61"/>
                  <a:gd name="T30" fmla="*/ 60 w 68"/>
                  <a:gd name="T31" fmla="*/ 39 h 61"/>
                  <a:gd name="T32" fmla="*/ 17 w 68"/>
                  <a:gd name="T33" fmla="*/ 36 h 61"/>
                  <a:gd name="T34" fmla="*/ 12 w 68"/>
                  <a:gd name="T35" fmla="*/ 35 h 61"/>
                  <a:gd name="T36" fmla="*/ 3 w 68"/>
                  <a:gd name="T37" fmla="*/ 41 h 61"/>
                  <a:gd name="T38" fmla="*/ 2 w 68"/>
                  <a:gd name="T39" fmla="*/ 45 h 61"/>
                  <a:gd name="T40" fmla="*/ 2 w 68"/>
                  <a:gd name="T41" fmla="*/ 36 h 61"/>
                  <a:gd name="T42" fmla="*/ 2 w 68"/>
                  <a:gd name="T43" fmla="*/ 27 h 61"/>
                  <a:gd name="T44" fmla="*/ 3 w 68"/>
                  <a:gd name="T45" fmla="*/ 18 h 61"/>
                  <a:gd name="T46" fmla="*/ 4 w 68"/>
                  <a:gd name="T47" fmla="*/ 9 h 61"/>
                  <a:gd name="T48" fmla="*/ 5 w 68"/>
                  <a:gd name="T49" fmla="*/ 10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68" h="61">
                    <a:moveTo>
                      <a:pt x="5" y="10"/>
                    </a:moveTo>
                    <a:cubicBezTo>
                      <a:pt x="5" y="11"/>
                      <a:pt x="5" y="12"/>
                      <a:pt x="5" y="13"/>
                    </a:cubicBezTo>
                    <a:cubicBezTo>
                      <a:pt x="6" y="17"/>
                      <a:pt x="8" y="19"/>
                      <a:pt x="12" y="20"/>
                    </a:cubicBezTo>
                    <a:cubicBezTo>
                      <a:pt x="20" y="20"/>
                      <a:pt x="29" y="21"/>
                      <a:pt x="37" y="22"/>
                    </a:cubicBezTo>
                    <a:cubicBezTo>
                      <a:pt x="45" y="22"/>
                      <a:pt x="53" y="23"/>
                      <a:pt x="61" y="23"/>
                    </a:cubicBezTo>
                    <a:cubicBezTo>
                      <a:pt x="62" y="23"/>
                      <a:pt x="63" y="23"/>
                      <a:pt x="64" y="23"/>
                    </a:cubicBezTo>
                    <a:cubicBezTo>
                      <a:pt x="65" y="20"/>
                      <a:pt x="64" y="17"/>
                      <a:pt x="63" y="14"/>
                    </a:cubicBezTo>
                    <a:cubicBezTo>
                      <a:pt x="62" y="10"/>
                      <a:pt x="61" y="8"/>
                      <a:pt x="58" y="6"/>
                    </a:cubicBezTo>
                    <a:cubicBezTo>
                      <a:pt x="55" y="4"/>
                      <a:pt x="52" y="3"/>
                      <a:pt x="50" y="1"/>
                    </a:cubicBezTo>
                    <a:cubicBezTo>
                      <a:pt x="56" y="0"/>
                      <a:pt x="62" y="1"/>
                      <a:pt x="68" y="2"/>
                    </a:cubicBezTo>
                    <a:cubicBezTo>
                      <a:pt x="67" y="21"/>
                      <a:pt x="65" y="41"/>
                      <a:pt x="64" y="61"/>
                    </a:cubicBezTo>
                    <a:cubicBezTo>
                      <a:pt x="58" y="61"/>
                      <a:pt x="52" y="61"/>
                      <a:pt x="46" y="60"/>
                    </a:cubicBezTo>
                    <a:cubicBezTo>
                      <a:pt x="46" y="59"/>
                      <a:pt x="46" y="58"/>
                      <a:pt x="47" y="57"/>
                    </a:cubicBezTo>
                    <a:cubicBezTo>
                      <a:pt x="47" y="57"/>
                      <a:pt x="48" y="57"/>
                      <a:pt x="49" y="57"/>
                    </a:cubicBezTo>
                    <a:cubicBezTo>
                      <a:pt x="58" y="55"/>
                      <a:pt x="63" y="50"/>
                      <a:pt x="63" y="40"/>
                    </a:cubicBezTo>
                    <a:cubicBezTo>
                      <a:pt x="62" y="39"/>
                      <a:pt x="61" y="39"/>
                      <a:pt x="60" y="39"/>
                    </a:cubicBezTo>
                    <a:cubicBezTo>
                      <a:pt x="46" y="38"/>
                      <a:pt x="31" y="37"/>
                      <a:pt x="17" y="36"/>
                    </a:cubicBezTo>
                    <a:cubicBezTo>
                      <a:pt x="15" y="36"/>
                      <a:pt x="13" y="35"/>
                      <a:pt x="12" y="35"/>
                    </a:cubicBezTo>
                    <a:cubicBezTo>
                      <a:pt x="7" y="35"/>
                      <a:pt x="4" y="36"/>
                      <a:pt x="3" y="41"/>
                    </a:cubicBezTo>
                    <a:cubicBezTo>
                      <a:pt x="3" y="42"/>
                      <a:pt x="3" y="43"/>
                      <a:pt x="2" y="45"/>
                    </a:cubicBezTo>
                    <a:cubicBezTo>
                      <a:pt x="0" y="41"/>
                      <a:pt x="2" y="38"/>
                      <a:pt x="2" y="36"/>
                    </a:cubicBezTo>
                    <a:cubicBezTo>
                      <a:pt x="2" y="33"/>
                      <a:pt x="2" y="30"/>
                      <a:pt x="2" y="27"/>
                    </a:cubicBezTo>
                    <a:cubicBezTo>
                      <a:pt x="2" y="24"/>
                      <a:pt x="2" y="21"/>
                      <a:pt x="3" y="18"/>
                    </a:cubicBezTo>
                    <a:cubicBezTo>
                      <a:pt x="3" y="15"/>
                      <a:pt x="2" y="12"/>
                      <a:pt x="4" y="9"/>
                    </a:cubicBezTo>
                    <a:cubicBezTo>
                      <a:pt x="4" y="9"/>
                      <a:pt x="4" y="10"/>
                      <a:pt x="5" y="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5" name="Freeform 58">
                <a:extLst>
                  <a:ext uri="{FF2B5EF4-FFF2-40B4-BE49-F238E27FC236}">
                    <a16:creationId xmlns:a16="http://schemas.microsoft.com/office/drawing/2014/main" id="{C85B71DA-0032-4E0A-AE29-248B62EC73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10147" y="20480543"/>
                <a:ext cx="432570" cy="542679"/>
              </a:xfrm>
              <a:custGeom>
                <a:avLst/>
                <a:gdLst>
                  <a:gd name="T0" fmla="*/ 6 w 61"/>
                  <a:gd name="T1" fmla="*/ 77 h 77"/>
                  <a:gd name="T2" fmla="*/ 5 w 61"/>
                  <a:gd name="T3" fmla="*/ 71 h 77"/>
                  <a:gd name="T4" fmla="*/ 5 w 61"/>
                  <a:gd name="T5" fmla="*/ 14 h 77"/>
                  <a:gd name="T6" fmla="*/ 0 w 61"/>
                  <a:gd name="T7" fmla="*/ 1 h 77"/>
                  <a:gd name="T8" fmla="*/ 29 w 61"/>
                  <a:gd name="T9" fmla="*/ 14 h 77"/>
                  <a:gd name="T10" fmla="*/ 25 w 61"/>
                  <a:gd name="T11" fmla="*/ 13 h 77"/>
                  <a:gd name="T12" fmla="*/ 20 w 61"/>
                  <a:gd name="T13" fmla="*/ 16 h 77"/>
                  <a:gd name="T14" fmla="*/ 20 w 61"/>
                  <a:gd name="T15" fmla="*/ 19 h 77"/>
                  <a:gd name="T16" fmla="*/ 19 w 61"/>
                  <a:gd name="T17" fmla="*/ 55 h 77"/>
                  <a:gd name="T18" fmla="*/ 20 w 61"/>
                  <a:gd name="T19" fmla="*/ 57 h 77"/>
                  <a:gd name="T20" fmla="*/ 21 w 61"/>
                  <a:gd name="T21" fmla="*/ 57 h 77"/>
                  <a:gd name="T22" fmla="*/ 45 w 61"/>
                  <a:gd name="T23" fmla="*/ 31 h 77"/>
                  <a:gd name="T24" fmla="*/ 45 w 61"/>
                  <a:gd name="T25" fmla="*/ 31 h 77"/>
                  <a:gd name="T26" fmla="*/ 44 w 61"/>
                  <a:gd name="T27" fmla="*/ 21 h 77"/>
                  <a:gd name="T28" fmla="*/ 43 w 61"/>
                  <a:gd name="T29" fmla="*/ 19 h 77"/>
                  <a:gd name="T30" fmla="*/ 61 w 61"/>
                  <a:gd name="T31" fmla="*/ 26 h 77"/>
                  <a:gd name="T32" fmla="*/ 59 w 61"/>
                  <a:gd name="T33" fmla="*/ 27 h 77"/>
                  <a:gd name="T34" fmla="*/ 49 w 61"/>
                  <a:gd name="T35" fmla="*/ 32 h 77"/>
                  <a:gd name="T36" fmla="*/ 10 w 61"/>
                  <a:gd name="T37" fmla="*/ 73 h 77"/>
                  <a:gd name="T38" fmla="*/ 6 w 61"/>
                  <a:gd name="T3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61" h="77">
                    <a:moveTo>
                      <a:pt x="6" y="77"/>
                    </a:moveTo>
                    <a:cubicBezTo>
                      <a:pt x="5" y="74"/>
                      <a:pt x="5" y="73"/>
                      <a:pt x="5" y="71"/>
                    </a:cubicBezTo>
                    <a:cubicBezTo>
                      <a:pt x="5" y="52"/>
                      <a:pt x="5" y="33"/>
                      <a:pt x="5" y="14"/>
                    </a:cubicBezTo>
                    <a:cubicBezTo>
                      <a:pt x="5" y="9"/>
                      <a:pt x="5" y="4"/>
                      <a:pt x="0" y="1"/>
                    </a:cubicBezTo>
                    <a:cubicBezTo>
                      <a:pt x="4" y="0"/>
                      <a:pt x="26" y="10"/>
                      <a:pt x="29" y="14"/>
                    </a:cubicBezTo>
                    <a:cubicBezTo>
                      <a:pt x="28" y="13"/>
                      <a:pt x="27" y="13"/>
                      <a:pt x="25" y="13"/>
                    </a:cubicBezTo>
                    <a:cubicBezTo>
                      <a:pt x="22" y="12"/>
                      <a:pt x="21" y="13"/>
                      <a:pt x="20" y="16"/>
                    </a:cubicBezTo>
                    <a:cubicBezTo>
                      <a:pt x="20" y="17"/>
                      <a:pt x="20" y="18"/>
                      <a:pt x="20" y="19"/>
                    </a:cubicBezTo>
                    <a:cubicBezTo>
                      <a:pt x="19" y="31"/>
                      <a:pt x="19" y="43"/>
                      <a:pt x="19" y="55"/>
                    </a:cubicBezTo>
                    <a:cubicBezTo>
                      <a:pt x="19" y="55"/>
                      <a:pt x="19" y="56"/>
                      <a:pt x="20" y="57"/>
                    </a:cubicBezTo>
                    <a:cubicBezTo>
                      <a:pt x="20" y="57"/>
                      <a:pt x="21" y="57"/>
                      <a:pt x="21" y="57"/>
                    </a:cubicBezTo>
                    <a:cubicBezTo>
                      <a:pt x="29" y="48"/>
                      <a:pt x="37" y="40"/>
                      <a:pt x="45" y="31"/>
                    </a:cubicBezTo>
                    <a:cubicBezTo>
                      <a:pt x="45" y="31"/>
                      <a:pt x="45" y="31"/>
                      <a:pt x="45" y="31"/>
                    </a:cubicBezTo>
                    <a:cubicBezTo>
                      <a:pt x="49" y="26"/>
                      <a:pt x="49" y="24"/>
                      <a:pt x="44" y="21"/>
                    </a:cubicBezTo>
                    <a:cubicBezTo>
                      <a:pt x="43" y="20"/>
                      <a:pt x="43" y="20"/>
                      <a:pt x="43" y="19"/>
                    </a:cubicBezTo>
                    <a:cubicBezTo>
                      <a:pt x="49" y="20"/>
                      <a:pt x="55" y="23"/>
                      <a:pt x="61" y="26"/>
                    </a:cubicBezTo>
                    <a:cubicBezTo>
                      <a:pt x="60" y="27"/>
                      <a:pt x="60" y="27"/>
                      <a:pt x="59" y="27"/>
                    </a:cubicBezTo>
                    <a:cubicBezTo>
                      <a:pt x="55" y="27"/>
                      <a:pt x="52" y="29"/>
                      <a:pt x="49" y="32"/>
                    </a:cubicBezTo>
                    <a:cubicBezTo>
                      <a:pt x="36" y="46"/>
                      <a:pt x="23" y="60"/>
                      <a:pt x="10" y="73"/>
                    </a:cubicBezTo>
                    <a:cubicBezTo>
                      <a:pt x="9" y="74"/>
                      <a:pt x="8" y="75"/>
                      <a:pt x="6" y="7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6" name="Freeform 59">
                <a:extLst>
                  <a:ext uri="{FF2B5EF4-FFF2-40B4-BE49-F238E27FC236}">
                    <a16:creationId xmlns:a16="http://schemas.microsoft.com/office/drawing/2014/main" id="{D227E631-A54F-4C17-ABA0-ACBE943D7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5558" y="22053525"/>
                <a:ext cx="495489" cy="432570"/>
              </a:xfrm>
              <a:custGeom>
                <a:avLst/>
                <a:gdLst>
                  <a:gd name="T0" fmla="*/ 0 w 71"/>
                  <a:gd name="T1" fmla="*/ 32 h 61"/>
                  <a:gd name="T2" fmla="*/ 15 w 71"/>
                  <a:gd name="T3" fmla="*/ 0 h 61"/>
                  <a:gd name="T4" fmla="*/ 14 w 71"/>
                  <a:gd name="T5" fmla="*/ 3 h 61"/>
                  <a:gd name="T6" fmla="*/ 19 w 71"/>
                  <a:gd name="T7" fmla="*/ 13 h 61"/>
                  <a:gd name="T8" fmla="*/ 58 w 71"/>
                  <a:gd name="T9" fmla="*/ 33 h 61"/>
                  <a:gd name="T10" fmla="*/ 68 w 71"/>
                  <a:gd name="T11" fmla="*/ 31 h 61"/>
                  <a:gd name="T12" fmla="*/ 71 w 71"/>
                  <a:gd name="T13" fmla="*/ 28 h 61"/>
                  <a:gd name="T14" fmla="*/ 56 w 71"/>
                  <a:gd name="T15" fmla="*/ 61 h 61"/>
                  <a:gd name="T16" fmla="*/ 56 w 71"/>
                  <a:gd name="T17" fmla="*/ 57 h 61"/>
                  <a:gd name="T18" fmla="*/ 52 w 71"/>
                  <a:gd name="T19" fmla="*/ 47 h 61"/>
                  <a:gd name="T20" fmla="*/ 13 w 71"/>
                  <a:gd name="T21" fmla="*/ 28 h 61"/>
                  <a:gd name="T22" fmla="*/ 1 w 71"/>
                  <a:gd name="T23" fmla="*/ 30 h 61"/>
                  <a:gd name="T24" fmla="*/ 0 w 71"/>
                  <a:gd name="T25" fmla="*/ 3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1" h="61">
                    <a:moveTo>
                      <a:pt x="0" y="32"/>
                    </a:moveTo>
                    <a:cubicBezTo>
                      <a:pt x="0" y="27"/>
                      <a:pt x="11" y="4"/>
                      <a:pt x="15" y="0"/>
                    </a:cubicBezTo>
                    <a:cubicBezTo>
                      <a:pt x="14" y="1"/>
                      <a:pt x="14" y="2"/>
                      <a:pt x="14" y="3"/>
                    </a:cubicBezTo>
                    <a:cubicBezTo>
                      <a:pt x="13" y="9"/>
                      <a:pt x="14" y="11"/>
                      <a:pt x="19" y="13"/>
                    </a:cubicBezTo>
                    <a:cubicBezTo>
                      <a:pt x="32" y="20"/>
                      <a:pt x="45" y="27"/>
                      <a:pt x="58" y="33"/>
                    </a:cubicBezTo>
                    <a:cubicBezTo>
                      <a:pt x="63" y="36"/>
                      <a:pt x="65" y="35"/>
                      <a:pt x="68" y="31"/>
                    </a:cubicBezTo>
                    <a:cubicBezTo>
                      <a:pt x="69" y="30"/>
                      <a:pt x="70" y="29"/>
                      <a:pt x="71" y="28"/>
                    </a:cubicBezTo>
                    <a:cubicBezTo>
                      <a:pt x="70" y="32"/>
                      <a:pt x="60" y="56"/>
                      <a:pt x="56" y="61"/>
                    </a:cubicBezTo>
                    <a:cubicBezTo>
                      <a:pt x="56" y="59"/>
                      <a:pt x="56" y="58"/>
                      <a:pt x="56" y="57"/>
                    </a:cubicBezTo>
                    <a:cubicBezTo>
                      <a:pt x="57" y="52"/>
                      <a:pt x="56" y="50"/>
                      <a:pt x="52" y="47"/>
                    </a:cubicBezTo>
                    <a:cubicBezTo>
                      <a:pt x="39" y="41"/>
                      <a:pt x="26" y="34"/>
                      <a:pt x="13" y="28"/>
                    </a:cubicBezTo>
                    <a:cubicBezTo>
                      <a:pt x="7" y="25"/>
                      <a:pt x="6" y="25"/>
                      <a:pt x="1" y="30"/>
                    </a:cubicBezTo>
                    <a:cubicBezTo>
                      <a:pt x="1" y="31"/>
                      <a:pt x="1" y="31"/>
                      <a:pt x="0" y="3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7" name="Freeform 60">
                <a:extLst>
                  <a:ext uri="{FF2B5EF4-FFF2-40B4-BE49-F238E27FC236}">
                    <a16:creationId xmlns:a16="http://schemas.microsoft.com/office/drawing/2014/main" id="{76705444-03A9-419B-96FF-15ADD6C93E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90993" y="22863611"/>
                <a:ext cx="479759" cy="314596"/>
              </a:xfrm>
              <a:custGeom>
                <a:avLst/>
                <a:gdLst>
                  <a:gd name="T0" fmla="*/ 5 w 69"/>
                  <a:gd name="T1" fmla="*/ 45 h 45"/>
                  <a:gd name="T2" fmla="*/ 0 w 69"/>
                  <a:gd name="T3" fmla="*/ 13 h 45"/>
                  <a:gd name="T4" fmla="*/ 1 w 69"/>
                  <a:gd name="T5" fmla="*/ 11 h 45"/>
                  <a:gd name="T6" fmla="*/ 3 w 69"/>
                  <a:gd name="T7" fmla="*/ 15 h 45"/>
                  <a:gd name="T8" fmla="*/ 11 w 69"/>
                  <a:gd name="T9" fmla="*/ 19 h 45"/>
                  <a:gd name="T10" fmla="*/ 47 w 69"/>
                  <a:gd name="T11" fmla="*/ 13 h 45"/>
                  <a:gd name="T12" fmla="*/ 55 w 69"/>
                  <a:gd name="T13" fmla="*/ 12 h 45"/>
                  <a:gd name="T14" fmla="*/ 62 w 69"/>
                  <a:gd name="T15" fmla="*/ 5 h 45"/>
                  <a:gd name="T16" fmla="*/ 62 w 69"/>
                  <a:gd name="T17" fmla="*/ 0 h 45"/>
                  <a:gd name="T18" fmla="*/ 64 w 69"/>
                  <a:gd name="T19" fmla="*/ 3 h 45"/>
                  <a:gd name="T20" fmla="*/ 69 w 69"/>
                  <a:gd name="T21" fmla="*/ 35 h 45"/>
                  <a:gd name="T22" fmla="*/ 67 w 69"/>
                  <a:gd name="T23" fmla="*/ 35 h 45"/>
                  <a:gd name="T24" fmla="*/ 66 w 69"/>
                  <a:gd name="T25" fmla="*/ 33 h 45"/>
                  <a:gd name="T26" fmla="*/ 57 w 69"/>
                  <a:gd name="T27" fmla="*/ 27 h 45"/>
                  <a:gd name="T28" fmla="*/ 14 w 69"/>
                  <a:gd name="T29" fmla="*/ 35 h 45"/>
                  <a:gd name="T30" fmla="*/ 7 w 69"/>
                  <a:gd name="T31" fmla="*/ 42 h 45"/>
                  <a:gd name="T32" fmla="*/ 6 w 69"/>
                  <a:gd name="T33" fmla="*/ 45 h 45"/>
                  <a:gd name="T34" fmla="*/ 5 w 69"/>
                  <a:gd name="T3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9" h="45">
                    <a:moveTo>
                      <a:pt x="5" y="45"/>
                    </a:moveTo>
                    <a:cubicBezTo>
                      <a:pt x="3" y="35"/>
                      <a:pt x="2" y="24"/>
                      <a:pt x="0" y="13"/>
                    </a:cubicBezTo>
                    <a:cubicBezTo>
                      <a:pt x="0" y="13"/>
                      <a:pt x="0" y="12"/>
                      <a:pt x="1" y="11"/>
                    </a:cubicBezTo>
                    <a:cubicBezTo>
                      <a:pt x="2" y="13"/>
                      <a:pt x="2" y="14"/>
                      <a:pt x="3" y="15"/>
                    </a:cubicBezTo>
                    <a:cubicBezTo>
                      <a:pt x="5" y="19"/>
                      <a:pt x="6" y="20"/>
                      <a:pt x="11" y="19"/>
                    </a:cubicBezTo>
                    <a:cubicBezTo>
                      <a:pt x="23" y="17"/>
                      <a:pt x="35" y="15"/>
                      <a:pt x="47" y="13"/>
                    </a:cubicBezTo>
                    <a:cubicBezTo>
                      <a:pt x="50" y="13"/>
                      <a:pt x="52" y="12"/>
                      <a:pt x="55" y="12"/>
                    </a:cubicBezTo>
                    <a:cubicBezTo>
                      <a:pt x="60" y="11"/>
                      <a:pt x="61" y="9"/>
                      <a:pt x="62" y="5"/>
                    </a:cubicBezTo>
                    <a:cubicBezTo>
                      <a:pt x="62" y="4"/>
                      <a:pt x="62" y="3"/>
                      <a:pt x="62" y="0"/>
                    </a:cubicBezTo>
                    <a:cubicBezTo>
                      <a:pt x="63" y="2"/>
                      <a:pt x="64" y="3"/>
                      <a:pt x="64" y="3"/>
                    </a:cubicBezTo>
                    <a:cubicBezTo>
                      <a:pt x="65" y="14"/>
                      <a:pt x="67" y="24"/>
                      <a:pt x="69" y="35"/>
                    </a:cubicBezTo>
                    <a:cubicBezTo>
                      <a:pt x="68" y="35"/>
                      <a:pt x="68" y="35"/>
                      <a:pt x="67" y="35"/>
                    </a:cubicBezTo>
                    <a:cubicBezTo>
                      <a:pt x="67" y="35"/>
                      <a:pt x="66" y="34"/>
                      <a:pt x="66" y="33"/>
                    </a:cubicBezTo>
                    <a:cubicBezTo>
                      <a:pt x="64" y="28"/>
                      <a:pt x="62" y="27"/>
                      <a:pt x="57" y="27"/>
                    </a:cubicBezTo>
                    <a:cubicBezTo>
                      <a:pt x="43" y="30"/>
                      <a:pt x="28" y="32"/>
                      <a:pt x="14" y="35"/>
                    </a:cubicBezTo>
                    <a:cubicBezTo>
                      <a:pt x="9" y="35"/>
                      <a:pt x="7" y="37"/>
                      <a:pt x="7" y="42"/>
                    </a:cubicBezTo>
                    <a:cubicBezTo>
                      <a:pt x="7" y="43"/>
                      <a:pt x="6" y="44"/>
                      <a:pt x="6" y="45"/>
                    </a:cubicBezTo>
                    <a:cubicBezTo>
                      <a:pt x="6" y="45"/>
                      <a:pt x="5" y="45"/>
                      <a:pt x="5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8" name="Freeform 61">
                <a:extLst>
                  <a:ext uri="{FF2B5EF4-FFF2-40B4-BE49-F238E27FC236}">
                    <a16:creationId xmlns:a16="http://schemas.microsoft.com/office/drawing/2014/main" id="{31EED31B-7C8B-436C-947C-8C90C6BE5A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5225" y="20346840"/>
                <a:ext cx="291002" cy="487624"/>
              </a:xfrm>
              <a:custGeom>
                <a:avLst/>
                <a:gdLst>
                  <a:gd name="T0" fmla="*/ 1 w 42"/>
                  <a:gd name="T1" fmla="*/ 64 h 70"/>
                  <a:gd name="T2" fmla="*/ 4 w 42"/>
                  <a:gd name="T3" fmla="*/ 64 h 70"/>
                  <a:gd name="T4" fmla="*/ 10 w 42"/>
                  <a:gd name="T5" fmla="*/ 57 h 70"/>
                  <a:gd name="T6" fmla="*/ 13 w 42"/>
                  <a:gd name="T7" fmla="*/ 41 h 70"/>
                  <a:gd name="T8" fmla="*/ 16 w 42"/>
                  <a:gd name="T9" fmla="*/ 14 h 70"/>
                  <a:gd name="T10" fmla="*/ 17 w 42"/>
                  <a:gd name="T11" fmla="*/ 10 h 70"/>
                  <a:gd name="T12" fmla="*/ 11 w 42"/>
                  <a:gd name="T13" fmla="*/ 2 h 70"/>
                  <a:gd name="T14" fmla="*/ 9 w 42"/>
                  <a:gd name="T15" fmla="*/ 0 h 70"/>
                  <a:gd name="T16" fmla="*/ 42 w 42"/>
                  <a:gd name="T17" fmla="*/ 4 h 70"/>
                  <a:gd name="T18" fmla="*/ 42 w 42"/>
                  <a:gd name="T19" fmla="*/ 5 h 70"/>
                  <a:gd name="T20" fmla="*/ 39 w 42"/>
                  <a:gd name="T21" fmla="*/ 6 h 70"/>
                  <a:gd name="T22" fmla="*/ 32 w 42"/>
                  <a:gd name="T23" fmla="*/ 13 h 70"/>
                  <a:gd name="T24" fmla="*/ 27 w 42"/>
                  <a:gd name="T25" fmla="*/ 47 h 70"/>
                  <a:gd name="T26" fmla="*/ 25 w 42"/>
                  <a:gd name="T27" fmla="*/ 58 h 70"/>
                  <a:gd name="T28" fmla="*/ 31 w 42"/>
                  <a:gd name="T29" fmla="*/ 68 h 70"/>
                  <a:gd name="T30" fmla="*/ 33 w 42"/>
                  <a:gd name="T31" fmla="*/ 69 h 70"/>
                  <a:gd name="T32" fmla="*/ 33 w 42"/>
                  <a:gd name="T33" fmla="*/ 70 h 70"/>
                  <a:gd name="T34" fmla="*/ 0 w 42"/>
                  <a:gd name="T35" fmla="*/ 66 h 70"/>
                  <a:gd name="T36" fmla="*/ 1 w 42"/>
                  <a:gd name="T37" fmla="*/ 6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2" h="70">
                    <a:moveTo>
                      <a:pt x="1" y="64"/>
                    </a:moveTo>
                    <a:cubicBezTo>
                      <a:pt x="2" y="64"/>
                      <a:pt x="3" y="64"/>
                      <a:pt x="4" y="64"/>
                    </a:cubicBezTo>
                    <a:cubicBezTo>
                      <a:pt x="8" y="63"/>
                      <a:pt x="10" y="62"/>
                      <a:pt x="10" y="57"/>
                    </a:cubicBezTo>
                    <a:cubicBezTo>
                      <a:pt x="11" y="52"/>
                      <a:pt x="12" y="47"/>
                      <a:pt x="13" y="41"/>
                    </a:cubicBezTo>
                    <a:cubicBezTo>
                      <a:pt x="14" y="32"/>
                      <a:pt x="15" y="23"/>
                      <a:pt x="16" y="14"/>
                    </a:cubicBezTo>
                    <a:cubicBezTo>
                      <a:pt x="16" y="13"/>
                      <a:pt x="17" y="12"/>
                      <a:pt x="17" y="10"/>
                    </a:cubicBezTo>
                    <a:cubicBezTo>
                      <a:pt x="17" y="5"/>
                      <a:pt x="16" y="4"/>
                      <a:pt x="11" y="2"/>
                    </a:cubicBezTo>
                    <a:cubicBezTo>
                      <a:pt x="10" y="1"/>
                      <a:pt x="10" y="1"/>
                      <a:pt x="9" y="0"/>
                    </a:cubicBezTo>
                    <a:cubicBezTo>
                      <a:pt x="20" y="1"/>
                      <a:pt x="31" y="2"/>
                      <a:pt x="42" y="4"/>
                    </a:cubicBezTo>
                    <a:cubicBezTo>
                      <a:pt x="42" y="5"/>
                      <a:pt x="42" y="5"/>
                      <a:pt x="42" y="5"/>
                    </a:cubicBezTo>
                    <a:cubicBezTo>
                      <a:pt x="41" y="5"/>
                      <a:pt x="40" y="6"/>
                      <a:pt x="39" y="6"/>
                    </a:cubicBezTo>
                    <a:cubicBezTo>
                      <a:pt x="34" y="6"/>
                      <a:pt x="32" y="7"/>
                      <a:pt x="32" y="13"/>
                    </a:cubicBezTo>
                    <a:cubicBezTo>
                      <a:pt x="30" y="24"/>
                      <a:pt x="28" y="36"/>
                      <a:pt x="27" y="47"/>
                    </a:cubicBezTo>
                    <a:cubicBezTo>
                      <a:pt x="26" y="51"/>
                      <a:pt x="26" y="55"/>
                      <a:pt x="25" y="58"/>
                    </a:cubicBezTo>
                    <a:cubicBezTo>
                      <a:pt x="25" y="64"/>
                      <a:pt x="26" y="66"/>
                      <a:pt x="31" y="68"/>
                    </a:cubicBezTo>
                    <a:cubicBezTo>
                      <a:pt x="32" y="68"/>
                      <a:pt x="32" y="69"/>
                      <a:pt x="33" y="69"/>
                    </a:cubicBezTo>
                    <a:cubicBezTo>
                      <a:pt x="33" y="69"/>
                      <a:pt x="33" y="69"/>
                      <a:pt x="33" y="70"/>
                    </a:cubicBezTo>
                    <a:cubicBezTo>
                      <a:pt x="22" y="69"/>
                      <a:pt x="11" y="68"/>
                      <a:pt x="0" y="66"/>
                    </a:cubicBezTo>
                    <a:cubicBezTo>
                      <a:pt x="1" y="65"/>
                      <a:pt x="1" y="65"/>
                      <a:pt x="1" y="6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9" name="Freeform 62">
                <a:extLst>
                  <a:ext uri="{FF2B5EF4-FFF2-40B4-BE49-F238E27FC236}">
                    <a16:creationId xmlns:a16="http://schemas.microsoft.com/office/drawing/2014/main" id="{33AD6C8D-5D1A-4A45-8FE0-D6F6DC1DA3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7756" y="25828682"/>
                <a:ext cx="361786" cy="471895"/>
              </a:xfrm>
              <a:custGeom>
                <a:avLst/>
                <a:gdLst>
                  <a:gd name="T0" fmla="*/ 1 w 52"/>
                  <a:gd name="T1" fmla="*/ 51 h 67"/>
                  <a:gd name="T2" fmla="*/ 5 w 52"/>
                  <a:gd name="T3" fmla="*/ 52 h 67"/>
                  <a:gd name="T4" fmla="*/ 16 w 52"/>
                  <a:gd name="T5" fmla="*/ 47 h 67"/>
                  <a:gd name="T6" fmla="*/ 32 w 52"/>
                  <a:gd name="T7" fmla="*/ 12 h 67"/>
                  <a:gd name="T8" fmla="*/ 33 w 52"/>
                  <a:gd name="T9" fmla="*/ 9 h 67"/>
                  <a:gd name="T10" fmla="*/ 29 w 52"/>
                  <a:gd name="T11" fmla="*/ 2 h 67"/>
                  <a:gd name="T12" fmla="*/ 23 w 52"/>
                  <a:gd name="T13" fmla="*/ 1 h 67"/>
                  <a:gd name="T14" fmla="*/ 52 w 52"/>
                  <a:gd name="T15" fmla="*/ 1 h 67"/>
                  <a:gd name="T16" fmla="*/ 51 w 52"/>
                  <a:gd name="T17" fmla="*/ 4 h 67"/>
                  <a:gd name="T18" fmla="*/ 29 w 52"/>
                  <a:gd name="T19" fmla="*/ 52 h 67"/>
                  <a:gd name="T20" fmla="*/ 33 w 52"/>
                  <a:gd name="T21" fmla="*/ 65 h 67"/>
                  <a:gd name="T22" fmla="*/ 34 w 52"/>
                  <a:gd name="T23" fmla="*/ 66 h 67"/>
                  <a:gd name="T24" fmla="*/ 34 w 52"/>
                  <a:gd name="T25" fmla="*/ 67 h 67"/>
                  <a:gd name="T26" fmla="*/ 33 w 52"/>
                  <a:gd name="T27" fmla="*/ 67 h 67"/>
                  <a:gd name="T28" fmla="*/ 2 w 52"/>
                  <a:gd name="T29" fmla="*/ 53 h 67"/>
                  <a:gd name="T30" fmla="*/ 0 w 52"/>
                  <a:gd name="T31" fmla="*/ 52 h 67"/>
                  <a:gd name="T32" fmla="*/ 1 w 52"/>
                  <a:gd name="T33" fmla="*/ 51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2" h="67">
                    <a:moveTo>
                      <a:pt x="1" y="51"/>
                    </a:moveTo>
                    <a:cubicBezTo>
                      <a:pt x="2" y="51"/>
                      <a:pt x="4" y="51"/>
                      <a:pt x="5" y="52"/>
                    </a:cubicBezTo>
                    <a:cubicBezTo>
                      <a:pt x="10" y="53"/>
                      <a:pt x="13" y="52"/>
                      <a:pt x="16" y="47"/>
                    </a:cubicBezTo>
                    <a:cubicBezTo>
                      <a:pt x="21" y="35"/>
                      <a:pt x="27" y="23"/>
                      <a:pt x="32" y="12"/>
                    </a:cubicBezTo>
                    <a:cubicBezTo>
                      <a:pt x="33" y="11"/>
                      <a:pt x="33" y="10"/>
                      <a:pt x="33" y="9"/>
                    </a:cubicBezTo>
                    <a:cubicBezTo>
                      <a:pt x="34" y="5"/>
                      <a:pt x="33" y="3"/>
                      <a:pt x="29" y="2"/>
                    </a:cubicBezTo>
                    <a:cubicBezTo>
                      <a:pt x="28" y="2"/>
                      <a:pt x="26" y="2"/>
                      <a:pt x="23" y="1"/>
                    </a:cubicBezTo>
                    <a:cubicBezTo>
                      <a:pt x="27" y="0"/>
                      <a:pt x="44" y="0"/>
                      <a:pt x="52" y="1"/>
                    </a:cubicBezTo>
                    <a:cubicBezTo>
                      <a:pt x="52" y="2"/>
                      <a:pt x="52" y="3"/>
                      <a:pt x="51" y="4"/>
                    </a:cubicBezTo>
                    <a:cubicBezTo>
                      <a:pt x="44" y="20"/>
                      <a:pt x="37" y="36"/>
                      <a:pt x="29" y="52"/>
                    </a:cubicBezTo>
                    <a:cubicBezTo>
                      <a:pt x="26" y="59"/>
                      <a:pt x="26" y="61"/>
                      <a:pt x="33" y="65"/>
                    </a:cubicBezTo>
                    <a:cubicBezTo>
                      <a:pt x="33" y="65"/>
                      <a:pt x="34" y="66"/>
                      <a:pt x="34" y="66"/>
                    </a:cubicBezTo>
                    <a:cubicBezTo>
                      <a:pt x="34" y="66"/>
                      <a:pt x="34" y="67"/>
                      <a:pt x="34" y="67"/>
                    </a:cubicBezTo>
                    <a:cubicBezTo>
                      <a:pt x="34" y="67"/>
                      <a:pt x="33" y="67"/>
                      <a:pt x="33" y="67"/>
                    </a:cubicBezTo>
                    <a:cubicBezTo>
                      <a:pt x="23" y="62"/>
                      <a:pt x="13" y="58"/>
                      <a:pt x="2" y="53"/>
                    </a:cubicBezTo>
                    <a:cubicBezTo>
                      <a:pt x="1" y="53"/>
                      <a:pt x="1" y="52"/>
                      <a:pt x="0" y="52"/>
                    </a:cubicBezTo>
                    <a:cubicBezTo>
                      <a:pt x="1" y="51"/>
                      <a:pt x="1" y="51"/>
                      <a:pt x="1" y="5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0" name="Freeform 71">
                <a:extLst>
                  <a:ext uri="{FF2B5EF4-FFF2-40B4-BE49-F238E27FC236}">
                    <a16:creationId xmlns:a16="http://schemas.microsoft.com/office/drawing/2014/main" id="{1CF60749-8B36-4783-B0C4-0480E9A2B79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199023" y="21141194"/>
                <a:ext cx="4561646" cy="4553784"/>
              </a:xfrm>
              <a:custGeom>
                <a:avLst/>
                <a:gdLst>
                  <a:gd name="T0" fmla="*/ 326 w 652"/>
                  <a:gd name="T1" fmla="*/ 652 h 652"/>
                  <a:gd name="T2" fmla="*/ 326 w 652"/>
                  <a:gd name="T3" fmla="*/ 0 h 652"/>
                  <a:gd name="T4" fmla="*/ 300 w 652"/>
                  <a:gd name="T5" fmla="*/ 368 h 652"/>
                  <a:gd name="T6" fmla="*/ 300 w 652"/>
                  <a:gd name="T7" fmla="*/ 408 h 652"/>
                  <a:gd name="T8" fmla="*/ 292 w 652"/>
                  <a:gd name="T9" fmla="*/ 425 h 652"/>
                  <a:gd name="T10" fmla="*/ 239 w 652"/>
                  <a:gd name="T11" fmla="*/ 475 h 652"/>
                  <a:gd name="T12" fmla="*/ 208 w 652"/>
                  <a:gd name="T13" fmla="*/ 558 h 652"/>
                  <a:gd name="T14" fmla="*/ 256 w 652"/>
                  <a:gd name="T15" fmla="*/ 566 h 652"/>
                  <a:gd name="T16" fmla="*/ 264 w 652"/>
                  <a:gd name="T17" fmla="*/ 540 h 652"/>
                  <a:gd name="T18" fmla="*/ 312 w 652"/>
                  <a:gd name="T19" fmla="*/ 473 h 652"/>
                  <a:gd name="T20" fmla="*/ 346 w 652"/>
                  <a:gd name="T21" fmla="*/ 477 h 652"/>
                  <a:gd name="T22" fmla="*/ 390 w 652"/>
                  <a:gd name="T23" fmla="*/ 550 h 652"/>
                  <a:gd name="T24" fmla="*/ 410 w 652"/>
                  <a:gd name="T25" fmla="*/ 582 h 652"/>
                  <a:gd name="T26" fmla="*/ 439 w 652"/>
                  <a:gd name="T27" fmla="*/ 536 h 652"/>
                  <a:gd name="T28" fmla="*/ 360 w 652"/>
                  <a:gd name="T29" fmla="*/ 425 h 652"/>
                  <a:gd name="T30" fmla="*/ 351 w 652"/>
                  <a:gd name="T31" fmla="*/ 372 h 652"/>
                  <a:gd name="T32" fmla="*/ 357 w 652"/>
                  <a:gd name="T33" fmla="*/ 369 h 652"/>
                  <a:gd name="T34" fmla="*/ 453 w 652"/>
                  <a:gd name="T35" fmla="*/ 459 h 652"/>
                  <a:gd name="T36" fmla="*/ 489 w 652"/>
                  <a:gd name="T37" fmla="*/ 522 h 652"/>
                  <a:gd name="T38" fmla="*/ 526 w 652"/>
                  <a:gd name="T39" fmla="*/ 508 h 652"/>
                  <a:gd name="T40" fmla="*/ 512 w 652"/>
                  <a:gd name="T41" fmla="*/ 460 h 652"/>
                  <a:gd name="T42" fmla="*/ 373 w 652"/>
                  <a:gd name="T43" fmla="*/ 322 h 652"/>
                  <a:gd name="T44" fmla="*/ 351 w 652"/>
                  <a:gd name="T45" fmla="*/ 304 h 652"/>
                  <a:gd name="T46" fmla="*/ 306 w 652"/>
                  <a:gd name="T47" fmla="*/ 286 h 652"/>
                  <a:gd name="T48" fmla="*/ 300 w 652"/>
                  <a:gd name="T49" fmla="*/ 316 h 652"/>
                  <a:gd name="T50" fmla="*/ 210 w 652"/>
                  <a:gd name="T51" fmla="*/ 361 h 652"/>
                  <a:gd name="T52" fmla="*/ 128 w 652"/>
                  <a:gd name="T53" fmla="*/ 483 h 652"/>
                  <a:gd name="T54" fmla="*/ 140 w 652"/>
                  <a:gd name="T55" fmla="*/ 526 h 652"/>
                  <a:gd name="T56" fmla="*/ 172 w 652"/>
                  <a:gd name="T57" fmla="*/ 509 h 652"/>
                  <a:gd name="T58" fmla="*/ 246 w 652"/>
                  <a:gd name="T59" fmla="*/ 399 h 652"/>
                  <a:gd name="T60" fmla="*/ 300 w 652"/>
                  <a:gd name="T61" fmla="*/ 368 h 652"/>
                  <a:gd name="T62" fmla="*/ 249 w 652"/>
                  <a:gd name="T63" fmla="*/ 114 h 652"/>
                  <a:gd name="T64" fmla="*/ 123 w 652"/>
                  <a:gd name="T65" fmla="*/ 169 h 652"/>
                  <a:gd name="T66" fmla="*/ 75 w 652"/>
                  <a:gd name="T67" fmla="*/ 214 h 652"/>
                  <a:gd name="T68" fmla="*/ 108 w 652"/>
                  <a:gd name="T69" fmla="*/ 242 h 652"/>
                  <a:gd name="T70" fmla="*/ 158 w 652"/>
                  <a:gd name="T71" fmla="*/ 210 h 652"/>
                  <a:gd name="T72" fmla="*/ 253 w 652"/>
                  <a:gd name="T73" fmla="*/ 164 h 652"/>
                  <a:gd name="T74" fmla="*/ 250 w 652"/>
                  <a:gd name="T75" fmla="*/ 222 h 652"/>
                  <a:gd name="T76" fmla="*/ 65 w 652"/>
                  <a:gd name="T77" fmla="*/ 383 h 652"/>
                  <a:gd name="T78" fmla="*/ 80 w 652"/>
                  <a:gd name="T79" fmla="*/ 422 h 652"/>
                  <a:gd name="T80" fmla="*/ 113 w 652"/>
                  <a:gd name="T81" fmla="*/ 400 h 652"/>
                  <a:gd name="T82" fmla="*/ 215 w 652"/>
                  <a:gd name="T83" fmla="*/ 296 h 652"/>
                  <a:gd name="T84" fmla="*/ 304 w 652"/>
                  <a:gd name="T85" fmla="*/ 240 h 652"/>
                  <a:gd name="T86" fmla="*/ 303 w 652"/>
                  <a:gd name="T87" fmla="*/ 78 h 652"/>
                  <a:gd name="T88" fmla="*/ 269 w 652"/>
                  <a:gd name="T89" fmla="*/ 56 h 652"/>
                  <a:gd name="T90" fmla="*/ 253 w 652"/>
                  <a:gd name="T91" fmla="*/ 90 h 652"/>
                  <a:gd name="T92" fmla="*/ 398 w 652"/>
                  <a:gd name="T93" fmla="*/ 112 h 652"/>
                  <a:gd name="T94" fmla="*/ 398 w 652"/>
                  <a:gd name="T95" fmla="*/ 82 h 652"/>
                  <a:gd name="T96" fmla="*/ 368 w 652"/>
                  <a:gd name="T97" fmla="*/ 54 h 652"/>
                  <a:gd name="T98" fmla="*/ 347 w 652"/>
                  <a:gd name="T99" fmla="*/ 85 h 652"/>
                  <a:gd name="T100" fmla="*/ 347 w 652"/>
                  <a:gd name="T101" fmla="*/ 243 h 652"/>
                  <a:gd name="T102" fmla="*/ 369 w 652"/>
                  <a:gd name="T103" fmla="*/ 264 h 652"/>
                  <a:gd name="T104" fmla="*/ 493 w 652"/>
                  <a:gd name="T105" fmla="*/ 344 h 652"/>
                  <a:gd name="T106" fmla="*/ 549 w 652"/>
                  <a:gd name="T107" fmla="*/ 416 h 652"/>
                  <a:gd name="T108" fmla="*/ 587 w 652"/>
                  <a:gd name="T109" fmla="*/ 384 h 652"/>
                  <a:gd name="T110" fmla="*/ 407 w 652"/>
                  <a:gd name="T111" fmla="*/ 224 h 652"/>
                  <a:gd name="T112" fmla="*/ 398 w 652"/>
                  <a:gd name="T113" fmla="*/ 164 h 652"/>
                  <a:gd name="T114" fmla="*/ 403 w 652"/>
                  <a:gd name="T115" fmla="*/ 165 h 652"/>
                  <a:gd name="T116" fmla="*/ 532 w 652"/>
                  <a:gd name="T117" fmla="*/ 236 h 652"/>
                  <a:gd name="T118" fmla="*/ 575 w 652"/>
                  <a:gd name="T119" fmla="*/ 211 h 652"/>
                  <a:gd name="T120" fmla="*/ 509 w 652"/>
                  <a:gd name="T121" fmla="*/ 157 h 652"/>
                  <a:gd name="T122" fmla="*/ 398 w 652"/>
                  <a:gd name="T123" fmla="*/ 11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52" h="652">
                    <a:moveTo>
                      <a:pt x="652" y="326"/>
                    </a:moveTo>
                    <a:cubicBezTo>
                      <a:pt x="652" y="505"/>
                      <a:pt x="506" y="652"/>
                      <a:pt x="326" y="652"/>
                    </a:cubicBezTo>
                    <a:cubicBezTo>
                      <a:pt x="147" y="652"/>
                      <a:pt x="0" y="507"/>
                      <a:pt x="0" y="326"/>
                    </a:cubicBezTo>
                    <a:cubicBezTo>
                      <a:pt x="0" y="146"/>
                      <a:pt x="146" y="0"/>
                      <a:pt x="326" y="0"/>
                    </a:cubicBezTo>
                    <a:cubicBezTo>
                      <a:pt x="506" y="0"/>
                      <a:pt x="652" y="147"/>
                      <a:pt x="652" y="326"/>
                    </a:cubicBezTo>
                    <a:close/>
                    <a:moveTo>
                      <a:pt x="300" y="368"/>
                    </a:moveTo>
                    <a:cubicBezTo>
                      <a:pt x="300" y="370"/>
                      <a:pt x="300" y="371"/>
                      <a:pt x="300" y="373"/>
                    </a:cubicBezTo>
                    <a:cubicBezTo>
                      <a:pt x="300" y="385"/>
                      <a:pt x="300" y="396"/>
                      <a:pt x="300" y="408"/>
                    </a:cubicBezTo>
                    <a:cubicBezTo>
                      <a:pt x="300" y="409"/>
                      <a:pt x="300" y="410"/>
                      <a:pt x="300" y="411"/>
                    </a:cubicBezTo>
                    <a:cubicBezTo>
                      <a:pt x="300" y="417"/>
                      <a:pt x="297" y="422"/>
                      <a:pt x="292" y="425"/>
                    </a:cubicBezTo>
                    <a:cubicBezTo>
                      <a:pt x="290" y="426"/>
                      <a:pt x="288" y="428"/>
                      <a:pt x="285" y="429"/>
                    </a:cubicBezTo>
                    <a:cubicBezTo>
                      <a:pt x="267" y="441"/>
                      <a:pt x="252" y="457"/>
                      <a:pt x="239" y="475"/>
                    </a:cubicBezTo>
                    <a:cubicBezTo>
                      <a:pt x="225" y="496"/>
                      <a:pt x="216" y="520"/>
                      <a:pt x="210" y="544"/>
                    </a:cubicBezTo>
                    <a:cubicBezTo>
                      <a:pt x="209" y="549"/>
                      <a:pt x="208" y="553"/>
                      <a:pt x="208" y="558"/>
                    </a:cubicBezTo>
                    <a:cubicBezTo>
                      <a:pt x="207" y="571"/>
                      <a:pt x="215" y="581"/>
                      <a:pt x="228" y="583"/>
                    </a:cubicBezTo>
                    <a:cubicBezTo>
                      <a:pt x="239" y="585"/>
                      <a:pt x="252" y="581"/>
                      <a:pt x="256" y="566"/>
                    </a:cubicBezTo>
                    <a:cubicBezTo>
                      <a:pt x="256" y="565"/>
                      <a:pt x="257" y="563"/>
                      <a:pt x="257" y="562"/>
                    </a:cubicBezTo>
                    <a:cubicBezTo>
                      <a:pt x="260" y="555"/>
                      <a:pt x="262" y="547"/>
                      <a:pt x="264" y="540"/>
                    </a:cubicBezTo>
                    <a:cubicBezTo>
                      <a:pt x="270" y="523"/>
                      <a:pt x="278" y="508"/>
                      <a:pt x="289" y="493"/>
                    </a:cubicBezTo>
                    <a:cubicBezTo>
                      <a:pt x="295" y="485"/>
                      <a:pt x="303" y="478"/>
                      <a:pt x="312" y="473"/>
                    </a:cubicBezTo>
                    <a:cubicBezTo>
                      <a:pt x="321" y="468"/>
                      <a:pt x="330" y="468"/>
                      <a:pt x="339" y="473"/>
                    </a:cubicBezTo>
                    <a:cubicBezTo>
                      <a:pt x="341" y="474"/>
                      <a:pt x="344" y="475"/>
                      <a:pt x="346" y="477"/>
                    </a:cubicBezTo>
                    <a:cubicBezTo>
                      <a:pt x="355" y="483"/>
                      <a:pt x="362" y="491"/>
                      <a:pt x="368" y="500"/>
                    </a:cubicBezTo>
                    <a:cubicBezTo>
                      <a:pt x="378" y="516"/>
                      <a:pt x="385" y="533"/>
                      <a:pt x="390" y="550"/>
                    </a:cubicBezTo>
                    <a:cubicBezTo>
                      <a:pt x="392" y="556"/>
                      <a:pt x="394" y="563"/>
                      <a:pt x="396" y="569"/>
                    </a:cubicBezTo>
                    <a:cubicBezTo>
                      <a:pt x="399" y="576"/>
                      <a:pt x="403" y="580"/>
                      <a:pt x="410" y="582"/>
                    </a:cubicBezTo>
                    <a:cubicBezTo>
                      <a:pt x="425" y="588"/>
                      <a:pt x="446" y="577"/>
                      <a:pt x="443" y="555"/>
                    </a:cubicBezTo>
                    <a:cubicBezTo>
                      <a:pt x="442" y="548"/>
                      <a:pt x="440" y="542"/>
                      <a:pt x="439" y="536"/>
                    </a:cubicBezTo>
                    <a:cubicBezTo>
                      <a:pt x="433" y="515"/>
                      <a:pt x="426" y="496"/>
                      <a:pt x="414" y="478"/>
                    </a:cubicBezTo>
                    <a:cubicBezTo>
                      <a:pt x="400" y="456"/>
                      <a:pt x="382" y="439"/>
                      <a:pt x="360" y="425"/>
                    </a:cubicBezTo>
                    <a:cubicBezTo>
                      <a:pt x="354" y="422"/>
                      <a:pt x="351" y="417"/>
                      <a:pt x="351" y="410"/>
                    </a:cubicBezTo>
                    <a:cubicBezTo>
                      <a:pt x="351" y="397"/>
                      <a:pt x="351" y="385"/>
                      <a:pt x="351" y="372"/>
                    </a:cubicBezTo>
                    <a:cubicBezTo>
                      <a:pt x="351" y="371"/>
                      <a:pt x="351" y="370"/>
                      <a:pt x="352" y="368"/>
                    </a:cubicBezTo>
                    <a:cubicBezTo>
                      <a:pt x="354" y="368"/>
                      <a:pt x="355" y="369"/>
                      <a:pt x="357" y="369"/>
                    </a:cubicBezTo>
                    <a:cubicBezTo>
                      <a:pt x="376" y="376"/>
                      <a:pt x="392" y="386"/>
                      <a:pt x="406" y="400"/>
                    </a:cubicBezTo>
                    <a:cubicBezTo>
                      <a:pt x="425" y="417"/>
                      <a:pt x="439" y="437"/>
                      <a:pt x="453" y="459"/>
                    </a:cubicBezTo>
                    <a:cubicBezTo>
                      <a:pt x="462" y="475"/>
                      <a:pt x="471" y="492"/>
                      <a:pt x="479" y="509"/>
                    </a:cubicBezTo>
                    <a:cubicBezTo>
                      <a:pt x="481" y="514"/>
                      <a:pt x="484" y="518"/>
                      <a:pt x="489" y="522"/>
                    </a:cubicBezTo>
                    <a:cubicBezTo>
                      <a:pt x="494" y="526"/>
                      <a:pt x="501" y="529"/>
                      <a:pt x="508" y="527"/>
                    </a:cubicBezTo>
                    <a:cubicBezTo>
                      <a:pt x="518" y="524"/>
                      <a:pt x="524" y="518"/>
                      <a:pt x="526" y="508"/>
                    </a:cubicBezTo>
                    <a:cubicBezTo>
                      <a:pt x="528" y="500"/>
                      <a:pt x="527" y="493"/>
                      <a:pt x="524" y="486"/>
                    </a:cubicBezTo>
                    <a:cubicBezTo>
                      <a:pt x="520" y="477"/>
                      <a:pt x="516" y="469"/>
                      <a:pt x="512" y="460"/>
                    </a:cubicBezTo>
                    <a:cubicBezTo>
                      <a:pt x="498" y="429"/>
                      <a:pt x="480" y="400"/>
                      <a:pt x="456" y="375"/>
                    </a:cubicBezTo>
                    <a:cubicBezTo>
                      <a:pt x="432" y="351"/>
                      <a:pt x="405" y="333"/>
                      <a:pt x="373" y="322"/>
                    </a:cubicBezTo>
                    <a:cubicBezTo>
                      <a:pt x="366" y="320"/>
                      <a:pt x="359" y="318"/>
                      <a:pt x="351" y="316"/>
                    </a:cubicBezTo>
                    <a:cubicBezTo>
                      <a:pt x="351" y="312"/>
                      <a:pt x="351" y="308"/>
                      <a:pt x="351" y="304"/>
                    </a:cubicBezTo>
                    <a:cubicBezTo>
                      <a:pt x="350" y="298"/>
                      <a:pt x="349" y="291"/>
                      <a:pt x="345" y="286"/>
                    </a:cubicBezTo>
                    <a:cubicBezTo>
                      <a:pt x="335" y="271"/>
                      <a:pt x="316" y="271"/>
                      <a:pt x="306" y="286"/>
                    </a:cubicBezTo>
                    <a:cubicBezTo>
                      <a:pt x="302" y="292"/>
                      <a:pt x="301" y="299"/>
                      <a:pt x="301" y="305"/>
                    </a:cubicBezTo>
                    <a:cubicBezTo>
                      <a:pt x="300" y="309"/>
                      <a:pt x="300" y="312"/>
                      <a:pt x="300" y="316"/>
                    </a:cubicBezTo>
                    <a:cubicBezTo>
                      <a:pt x="299" y="317"/>
                      <a:pt x="298" y="317"/>
                      <a:pt x="296" y="317"/>
                    </a:cubicBezTo>
                    <a:cubicBezTo>
                      <a:pt x="264" y="325"/>
                      <a:pt x="235" y="339"/>
                      <a:pt x="210" y="361"/>
                    </a:cubicBezTo>
                    <a:cubicBezTo>
                      <a:pt x="191" y="378"/>
                      <a:pt x="175" y="398"/>
                      <a:pt x="161" y="420"/>
                    </a:cubicBezTo>
                    <a:cubicBezTo>
                      <a:pt x="148" y="440"/>
                      <a:pt x="138" y="462"/>
                      <a:pt x="128" y="483"/>
                    </a:cubicBezTo>
                    <a:cubicBezTo>
                      <a:pt x="126" y="490"/>
                      <a:pt x="124" y="497"/>
                      <a:pt x="125" y="504"/>
                    </a:cubicBezTo>
                    <a:cubicBezTo>
                      <a:pt x="126" y="515"/>
                      <a:pt x="130" y="522"/>
                      <a:pt x="140" y="526"/>
                    </a:cubicBezTo>
                    <a:cubicBezTo>
                      <a:pt x="150" y="530"/>
                      <a:pt x="159" y="526"/>
                      <a:pt x="165" y="519"/>
                    </a:cubicBezTo>
                    <a:cubicBezTo>
                      <a:pt x="168" y="516"/>
                      <a:pt x="170" y="512"/>
                      <a:pt x="172" y="509"/>
                    </a:cubicBezTo>
                    <a:cubicBezTo>
                      <a:pt x="181" y="493"/>
                      <a:pt x="189" y="476"/>
                      <a:pt x="198" y="461"/>
                    </a:cubicBezTo>
                    <a:cubicBezTo>
                      <a:pt x="211" y="438"/>
                      <a:pt x="227" y="417"/>
                      <a:pt x="246" y="399"/>
                    </a:cubicBezTo>
                    <a:cubicBezTo>
                      <a:pt x="260" y="386"/>
                      <a:pt x="276" y="376"/>
                      <a:pt x="294" y="370"/>
                    </a:cubicBezTo>
                    <a:cubicBezTo>
                      <a:pt x="296" y="369"/>
                      <a:pt x="298" y="368"/>
                      <a:pt x="300" y="368"/>
                    </a:cubicBezTo>
                    <a:close/>
                    <a:moveTo>
                      <a:pt x="253" y="112"/>
                    </a:moveTo>
                    <a:cubicBezTo>
                      <a:pt x="252" y="113"/>
                      <a:pt x="250" y="113"/>
                      <a:pt x="249" y="114"/>
                    </a:cubicBezTo>
                    <a:cubicBezTo>
                      <a:pt x="240" y="117"/>
                      <a:pt x="231" y="119"/>
                      <a:pt x="222" y="122"/>
                    </a:cubicBezTo>
                    <a:cubicBezTo>
                      <a:pt x="187" y="134"/>
                      <a:pt x="154" y="149"/>
                      <a:pt x="123" y="169"/>
                    </a:cubicBezTo>
                    <a:cubicBezTo>
                      <a:pt x="110" y="178"/>
                      <a:pt x="97" y="188"/>
                      <a:pt x="85" y="200"/>
                    </a:cubicBezTo>
                    <a:cubicBezTo>
                      <a:pt x="81" y="204"/>
                      <a:pt x="77" y="208"/>
                      <a:pt x="75" y="214"/>
                    </a:cubicBezTo>
                    <a:cubicBezTo>
                      <a:pt x="71" y="225"/>
                      <a:pt x="76" y="237"/>
                      <a:pt x="87" y="241"/>
                    </a:cubicBezTo>
                    <a:cubicBezTo>
                      <a:pt x="94" y="244"/>
                      <a:pt x="101" y="244"/>
                      <a:pt x="108" y="242"/>
                    </a:cubicBezTo>
                    <a:cubicBezTo>
                      <a:pt x="114" y="240"/>
                      <a:pt x="118" y="237"/>
                      <a:pt x="123" y="234"/>
                    </a:cubicBezTo>
                    <a:cubicBezTo>
                      <a:pt x="134" y="226"/>
                      <a:pt x="146" y="217"/>
                      <a:pt x="158" y="210"/>
                    </a:cubicBezTo>
                    <a:cubicBezTo>
                      <a:pt x="186" y="191"/>
                      <a:pt x="216" y="176"/>
                      <a:pt x="249" y="165"/>
                    </a:cubicBezTo>
                    <a:cubicBezTo>
                      <a:pt x="250" y="165"/>
                      <a:pt x="252" y="164"/>
                      <a:pt x="253" y="164"/>
                    </a:cubicBezTo>
                    <a:cubicBezTo>
                      <a:pt x="253" y="183"/>
                      <a:pt x="253" y="202"/>
                      <a:pt x="253" y="220"/>
                    </a:cubicBezTo>
                    <a:cubicBezTo>
                      <a:pt x="252" y="221"/>
                      <a:pt x="251" y="221"/>
                      <a:pt x="250" y="222"/>
                    </a:cubicBezTo>
                    <a:cubicBezTo>
                      <a:pt x="185" y="247"/>
                      <a:pt x="131" y="288"/>
                      <a:pt x="90" y="345"/>
                    </a:cubicBezTo>
                    <a:cubicBezTo>
                      <a:pt x="81" y="357"/>
                      <a:pt x="73" y="370"/>
                      <a:pt x="65" y="383"/>
                    </a:cubicBezTo>
                    <a:cubicBezTo>
                      <a:pt x="62" y="387"/>
                      <a:pt x="60" y="391"/>
                      <a:pt x="60" y="395"/>
                    </a:cubicBezTo>
                    <a:cubicBezTo>
                      <a:pt x="60" y="408"/>
                      <a:pt x="68" y="419"/>
                      <a:pt x="80" y="422"/>
                    </a:cubicBezTo>
                    <a:cubicBezTo>
                      <a:pt x="90" y="425"/>
                      <a:pt x="98" y="422"/>
                      <a:pt x="104" y="413"/>
                    </a:cubicBezTo>
                    <a:cubicBezTo>
                      <a:pt x="107" y="409"/>
                      <a:pt x="110" y="404"/>
                      <a:pt x="113" y="400"/>
                    </a:cubicBezTo>
                    <a:cubicBezTo>
                      <a:pt x="127" y="380"/>
                      <a:pt x="143" y="361"/>
                      <a:pt x="160" y="343"/>
                    </a:cubicBezTo>
                    <a:cubicBezTo>
                      <a:pt x="177" y="325"/>
                      <a:pt x="195" y="309"/>
                      <a:pt x="215" y="296"/>
                    </a:cubicBezTo>
                    <a:cubicBezTo>
                      <a:pt x="237" y="282"/>
                      <a:pt x="261" y="271"/>
                      <a:pt x="286" y="264"/>
                    </a:cubicBezTo>
                    <a:cubicBezTo>
                      <a:pt x="300" y="260"/>
                      <a:pt x="304" y="253"/>
                      <a:pt x="304" y="240"/>
                    </a:cubicBezTo>
                    <a:cubicBezTo>
                      <a:pt x="304" y="189"/>
                      <a:pt x="304" y="138"/>
                      <a:pt x="304" y="88"/>
                    </a:cubicBezTo>
                    <a:cubicBezTo>
                      <a:pt x="304" y="84"/>
                      <a:pt x="304" y="81"/>
                      <a:pt x="303" y="78"/>
                    </a:cubicBezTo>
                    <a:cubicBezTo>
                      <a:pt x="303" y="74"/>
                      <a:pt x="302" y="69"/>
                      <a:pt x="299" y="65"/>
                    </a:cubicBezTo>
                    <a:cubicBezTo>
                      <a:pt x="293" y="55"/>
                      <a:pt x="280" y="51"/>
                      <a:pt x="269" y="56"/>
                    </a:cubicBezTo>
                    <a:cubicBezTo>
                      <a:pt x="261" y="61"/>
                      <a:pt x="256" y="68"/>
                      <a:pt x="254" y="77"/>
                    </a:cubicBezTo>
                    <a:cubicBezTo>
                      <a:pt x="254" y="81"/>
                      <a:pt x="254" y="85"/>
                      <a:pt x="253" y="90"/>
                    </a:cubicBezTo>
                    <a:cubicBezTo>
                      <a:pt x="253" y="97"/>
                      <a:pt x="253" y="105"/>
                      <a:pt x="253" y="112"/>
                    </a:cubicBezTo>
                    <a:close/>
                    <a:moveTo>
                      <a:pt x="398" y="112"/>
                    </a:moveTo>
                    <a:cubicBezTo>
                      <a:pt x="398" y="110"/>
                      <a:pt x="398" y="108"/>
                      <a:pt x="398" y="106"/>
                    </a:cubicBezTo>
                    <a:cubicBezTo>
                      <a:pt x="398" y="98"/>
                      <a:pt x="398" y="90"/>
                      <a:pt x="398" y="82"/>
                    </a:cubicBezTo>
                    <a:cubicBezTo>
                      <a:pt x="397" y="76"/>
                      <a:pt x="396" y="70"/>
                      <a:pt x="392" y="65"/>
                    </a:cubicBezTo>
                    <a:cubicBezTo>
                      <a:pt x="386" y="57"/>
                      <a:pt x="378" y="53"/>
                      <a:pt x="368" y="54"/>
                    </a:cubicBezTo>
                    <a:cubicBezTo>
                      <a:pt x="358" y="56"/>
                      <a:pt x="352" y="62"/>
                      <a:pt x="349" y="71"/>
                    </a:cubicBezTo>
                    <a:cubicBezTo>
                      <a:pt x="348" y="75"/>
                      <a:pt x="347" y="80"/>
                      <a:pt x="347" y="85"/>
                    </a:cubicBezTo>
                    <a:cubicBezTo>
                      <a:pt x="347" y="137"/>
                      <a:pt x="347" y="189"/>
                      <a:pt x="347" y="242"/>
                    </a:cubicBezTo>
                    <a:cubicBezTo>
                      <a:pt x="347" y="242"/>
                      <a:pt x="347" y="243"/>
                      <a:pt x="347" y="243"/>
                    </a:cubicBezTo>
                    <a:cubicBezTo>
                      <a:pt x="347" y="251"/>
                      <a:pt x="351" y="257"/>
                      <a:pt x="358" y="260"/>
                    </a:cubicBezTo>
                    <a:cubicBezTo>
                      <a:pt x="361" y="262"/>
                      <a:pt x="365" y="263"/>
                      <a:pt x="369" y="264"/>
                    </a:cubicBezTo>
                    <a:cubicBezTo>
                      <a:pt x="387" y="270"/>
                      <a:pt x="405" y="277"/>
                      <a:pt x="421" y="286"/>
                    </a:cubicBezTo>
                    <a:cubicBezTo>
                      <a:pt x="449" y="301"/>
                      <a:pt x="473" y="321"/>
                      <a:pt x="493" y="344"/>
                    </a:cubicBezTo>
                    <a:cubicBezTo>
                      <a:pt x="513" y="365"/>
                      <a:pt x="530" y="388"/>
                      <a:pt x="546" y="412"/>
                    </a:cubicBezTo>
                    <a:cubicBezTo>
                      <a:pt x="547" y="413"/>
                      <a:pt x="548" y="415"/>
                      <a:pt x="549" y="416"/>
                    </a:cubicBezTo>
                    <a:cubicBezTo>
                      <a:pt x="553" y="421"/>
                      <a:pt x="558" y="423"/>
                      <a:pt x="564" y="423"/>
                    </a:cubicBezTo>
                    <a:cubicBezTo>
                      <a:pt x="584" y="423"/>
                      <a:pt x="598" y="402"/>
                      <a:pt x="587" y="384"/>
                    </a:cubicBezTo>
                    <a:cubicBezTo>
                      <a:pt x="581" y="374"/>
                      <a:pt x="576" y="365"/>
                      <a:pt x="569" y="355"/>
                    </a:cubicBezTo>
                    <a:cubicBezTo>
                      <a:pt x="528" y="296"/>
                      <a:pt x="474" y="251"/>
                      <a:pt x="407" y="224"/>
                    </a:cubicBezTo>
                    <a:cubicBezTo>
                      <a:pt x="404" y="223"/>
                      <a:pt x="401" y="222"/>
                      <a:pt x="398" y="220"/>
                    </a:cubicBezTo>
                    <a:cubicBezTo>
                      <a:pt x="398" y="201"/>
                      <a:pt x="398" y="183"/>
                      <a:pt x="398" y="164"/>
                    </a:cubicBezTo>
                    <a:cubicBezTo>
                      <a:pt x="399" y="164"/>
                      <a:pt x="399" y="164"/>
                      <a:pt x="399" y="164"/>
                    </a:cubicBezTo>
                    <a:cubicBezTo>
                      <a:pt x="401" y="165"/>
                      <a:pt x="402" y="165"/>
                      <a:pt x="403" y="165"/>
                    </a:cubicBezTo>
                    <a:cubicBezTo>
                      <a:pt x="439" y="177"/>
                      <a:pt x="473" y="195"/>
                      <a:pt x="504" y="217"/>
                    </a:cubicBezTo>
                    <a:cubicBezTo>
                      <a:pt x="513" y="223"/>
                      <a:pt x="522" y="230"/>
                      <a:pt x="532" y="236"/>
                    </a:cubicBezTo>
                    <a:cubicBezTo>
                      <a:pt x="539" y="242"/>
                      <a:pt x="547" y="244"/>
                      <a:pt x="556" y="243"/>
                    </a:cubicBezTo>
                    <a:cubicBezTo>
                      <a:pt x="573" y="242"/>
                      <a:pt x="582" y="226"/>
                      <a:pt x="575" y="211"/>
                    </a:cubicBezTo>
                    <a:cubicBezTo>
                      <a:pt x="572" y="206"/>
                      <a:pt x="569" y="202"/>
                      <a:pt x="566" y="199"/>
                    </a:cubicBezTo>
                    <a:cubicBezTo>
                      <a:pt x="549" y="182"/>
                      <a:pt x="529" y="169"/>
                      <a:pt x="509" y="157"/>
                    </a:cubicBezTo>
                    <a:cubicBezTo>
                      <a:pt x="480" y="141"/>
                      <a:pt x="450" y="129"/>
                      <a:pt x="418" y="119"/>
                    </a:cubicBezTo>
                    <a:cubicBezTo>
                      <a:pt x="412" y="116"/>
                      <a:pt x="405" y="114"/>
                      <a:pt x="398" y="11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Arial" panose="020B0604020202020204" pitchFamily="34" charset="0"/>
                  <a:ea typeface="Microsoft YaHei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70" name="矩形 69">
            <a:extLst>
              <a:ext uri="{FF2B5EF4-FFF2-40B4-BE49-F238E27FC236}">
                <a16:creationId xmlns:a16="http://schemas.microsoft.com/office/drawing/2014/main" id="{4965E5D9-C6A6-4365-8FA5-6BDD0D690472}"/>
              </a:ext>
            </a:extLst>
          </p:cNvPr>
          <p:cNvSpPr/>
          <p:nvPr/>
        </p:nvSpPr>
        <p:spPr>
          <a:xfrm>
            <a:off x="1633339" y="2779909"/>
            <a:ext cx="665278" cy="45720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2C5A563E-95A7-46F5-965A-9C712E07AFF0}"/>
              </a:ext>
            </a:extLst>
          </p:cNvPr>
          <p:cNvSpPr/>
          <p:nvPr/>
        </p:nvSpPr>
        <p:spPr>
          <a:xfrm>
            <a:off x="1514931" y="3910893"/>
            <a:ext cx="74248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dirty="0">
                <a:solidFill>
                  <a:srgbClr val="FFFFFF">
                    <a:lumMod val="50000"/>
                  </a:srgbClr>
                </a:solidFill>
                <a:latin typeface="Arial" panose="020B0604020202020204" pitchFamily="34" charset="0"/>
                <a:ea typeface="Microsoft YaHei" panose="020B0503020204020204" pitchFamily="34" charset="-122"/>
                <a:cs typeface="+mn-ea"/>
                <a:sym typeface="Arial" panose="020B0604020202020204" pitchFamily="34" charset="0"/>
              </a:rPr>
              <a:t>Design of Control Strategy and Simulation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Arial" panose="020B0604020202020204" pitchFamily="34" charset="0"/>
              <a:ea typeface="Microsoft YaHei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7646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72A844AB-BB20-4BA3-ADBB-1D788FD94F00}"/>
              </a:ext>
            </a:extLst>
          </p:cNvPr>
          <p:cNvGrpSpPr/>
          <p:nvPr/>
        </p:nvGrpSpPr>
        <p:grpSpPr>
          <a:xfrm>
            <a:off x="0" y="0"/>
            <a:ext cx="12192000" cy="841829"/>
            <a:chOff x="0" y="0"/>
            <a:chExt cx="12192000" cy="84182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4800A655-0EA5-4AD4-8BD1-51C3E3C255B4}"/>
                </a:ext>
              </a:extLst>
            </p:cNvPr>
            <p:cNvSpPr/>
            <p:nvPr/>
          </p:nvSpPr>
          <p:spPr>
            <a:xfrm>
              <a:off x="0" y="0"/>
              <a:ext cx="12192000" cy="841829"/>
            </a:xfrm>
            <a:prstGeom prst="rect">
              <a:avLst/>
            </a:prstGeom>
            <a:solidFill>
              <a:srgbClr val="9A000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DE34C683-1904-4BEB-8789-4C3D83462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95964" y="1"/>
              <a:ext cx="7596036" cy="841828"/>
            </a:xfrm>
            <a:prstGeom prst="rect">
              <a:avLst/>
            </a:prstGeom>
            <a:solidFill>
              <a:srgbClr val="8B0012"/>
            </a:solidFill>
          </p:spPr>
        </p:pic>
      </p:grpSp>
      <p:sp>
        <p:nvSpPr>
          <p:cNvPr id="5" name="任意多边形 4">
            <a:extLst>
              <a:ext uri="{FF2B5EF4-FFF2-40B4-BE49-F238E27FC236}">
                <a16:creationId xmlns:a16="http://schemas.microsoft.com/office/drawing/2014/main" id="{0C78B4D7-1572-42C5-A2C9-D7B4B4CA4318}"/>
              </a:ext>
            </a:extLst>
          </p:cNvPr>
          <p:cNvSpPr/>
          <p:nvPr/>
        </p:nvSpPr>
        <p:spPr>
          <a:xfrm rot="5400000">
            <a:off x="233677" y="255361"/>
            <a:ext cx="271005" cy="350436"/>
          </a:xfrm>
          <a:custGeom>
            <a:avLst/>
            <a:gdLst>
              <a:gd name="connsiteX0" fmla="*/ 0 w 382446"/>
              <a:gd name="connsiteY0" fmla="*/ 494540 h 494540"/>
              <a:gd name="connsiteX1" fmla="*/ 95611 w 382446"/>
              <a:gd name="connsiteY1" fmla="*/ 329694 h 494540"/>
              <a:gd name="connsiteX2" fmla="*/ 1 w 382446"/>
              <a:gd name="connsiteY2" fmla="*/ 329694 h 494540"/>
              <a:gd name="connsiteX3" fmla="*/ 191224 w 382446"/>
              <a:gd name="connsiteY3" fmla="*/ 0 h 494540"/>
              <a:gd name="connsiteX4" fmla="*/ 382446 w 382446"/>
              <a:gd name="connsiteY4" fmla="*/ 329694 h 494540"/>
              <a:gd name="connsiteX5" fmla="*/ 286835 w 382446"/>
              <a:gd name="connsiteY5" fmla="*/ 329694 h 494540"/>
              <a:gd name="connsiteX6" fmla="*/ 382445 w 382446"/>
              <a:gd name="connsiteY6" fmla="*/ 494540 h 49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2446" h="494540">
                <a:moveTo>
                  <a:pt x="0" y="494540"/>
                </a:moveTo>
                <a:lnTo>
                  <a:pt x="95611" y="329694"/>
                </a:lnTo>
                <a:lnTo>
                  <a:pt x="1" y="329694"/>
                </a:lnTo>
                <a:lnTo>
                  <a:pt x="191224" y="0"/>
                </a:lnTo>
                <a:lnTo>
                  <a:pt x="382446" y="329694"/>
                </a:lnTo>
                <a:lnTo>
                  <a:pt x="286835" y="329694"/>
                </a:lnTo>
                <a:lnTo>
                  <a:pt x="382445" y="49454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22A640-7F1A-4A91-89E7-8CA7E0BA688E}"/>
              </a:ext>
            </a:extLst>
          </p:cNvPr>
          <p:cNvSpPr txBox="1"/>
          <p:nvPr/>
        </p:nvSpPr>
        <p:spPr>
          <a:xfrm>
            <a:off x="536804" y="168969"/>
            <a:ext cx="8105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defRPr sz="2800" b="1" kern="0" spc="30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控制策略设计及仿真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CCC2996-E883-1EBD-11F0-4316344D98BB}"/>
              </a:ext>
            </a:extLst>
          </p:cNvPr>
          <p:cNvSpPr txBox="1"/>
          <p:nvPr/>
        </p:nvSpPr>
        <p:spPr>
          <a:xfrm>
            <a:off x="109184" y="960966"/>
            <a:ext cx="6868665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2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基于粒子群参数实时优化的机器人关节轨迹跟踪控制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4E1006E-4889-40C1-B344-193E8046D3CB}"/>
              </a:ext>
            </a:extLst>
          </p:cNvPr>
          <p:cNvSpPr txBox="1"/>
          <p:nvPr/>
        </p:nvSpPr>
        <p:spPr>
          <a:xfrm>
            <a:off x="242797" y="2187068"/>
            <a:ext cx="4912396" cy="334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关节力矩如何给定 </a:t>
            </a:r>
            <a:r>
              <a:rPr lang="en-US" altLang="zh-CN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?</a:t>
            </a:r>
            <a:endParaRPr lang="zh-CN" altLang="en-US" sz="1400" b="1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B3AA4A7-BD67-4678-B737-97291B8B8FFC}"/>
              </a:ext>
            </a:extLst>
          </p:cNvPr>
          <p:cNvSpPr txBox="1"/>
          <p:nvPr/>
        </p:nvSpPr>
        <p:spPr>
          <a:xfrm>
            <a:off x="242797" y="2469232"/>
            <a:ext cx="4912396" cy="334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基于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PD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</a:t>
            </a:r>
            <a:r>
              <a:rPr lang="zh-CN" altLang="en-US" sz="1400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位置跟踪控制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：</a:t>
            </a:r>
          </a:p>
        </p:txBody>
      </p:sp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6BC0EC57-3C66-4168-A5FC-A8BF8A8261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579239"/>
              </p:ext>
            </p:extLst>
          </p:nvPr>
        </p:nvGraphicFramePr>
        <p:xfrm>
          <a:off x="1866900" y="1762404"/>
          <a:ext cx="2844800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917360" imgH="253800" progId="Equation.DSMT4">
                  <p:embed/>
                </p:oleObj>
              </mc:Choice>
              <mc:Fallback>
                <p:oleObj name="Equation" r:id="rId4" imgW="1917360" imgH="253800" progId="Equation.DSMT4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6BC0EC57-3C66-4168-A5FC-A8BF8A82614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66900" y="1762404"/>
                        <a:ext cx="2844800" cy="3714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文本框 17">
            <a:extLst>
              <a:ext uri="{FF2B5EF4-FFF2-40B4-BE49-F238E27FC236}">
                <a16:creationId xmlns:a16="http://schemas.microsoft.com/office/drawing/2014/main" id="{660D2BF8-74B8-49E8-955F-7BC288C1A454}"/>
              </a:ext>
            </a:extLst>
          </p:cNvPr>
          <p:cNvSpPr txBox="1"/>
          <p:nvPr/>
        </p:nvSpPr>
        <p:spPr>
          <a:xfrm>
            <a:off x="242797" y="1427051"/>
            <a:ext cx="2844800" cy="37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机器人动力学方程：</a:t>
            </a: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3E900A89-ED96-423E-AFE0-22610299FA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4242907"/>
              </p:ext>
            </p:extLst>
          </p:nvPr>
        </p:nvGraphicFramePr>
        <p:xfrm>
          <a:off x="2623115" y="2510987"/>
          <a:ext cx="2579687" cy="25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580092" imgH="257031" progId="Equation.DSMT4">
                  <p:embed/>
                </p:oleObj>
              </mc:Choice>
              <mc:Fallback>
                <p:oleObj name="Equation" r:id="rId6" imgW="2580092" imgH="257031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3E900A89-ED96-423E-AFE0-22610299FA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23115" y="2510987"/>
                        <a:ext cx="2579687" cy="257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5" name="图片 14">
            <a:extLst>
              <a:ext uri="{FF2B5EF4-FFF2-40B4-BE49-F238E27FC236}">
                <a16:creationId xmlns:a16="http://schemas.microsoft.com/office/drawing/2014/main" id="{181F530D-FC96-48DE-A82E-36A8CEFA527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634" y="1391340"/>
            <a:ext cx="1483663" cy="29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913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72A844AB-BB20-4BA3-ADBB-1D788FD94F00}"/>
              </a:ext>
            </a:extLst>
          </p:cNvPr>
          <p:cNvGrpSpPr/>
          <p:nvPr/>
        </p:nvGrpSpPr>
        <p:grpSpPr>
          <a:xfrm>
            <a:off x="0" y="0"/>
            <a:ext cx="12192000" cy="841829"/>
            <a:chOff x="0" y="0"/>
            <a:chExt cx="12192000" cy="84182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4800A655-0EA5-4AD4-8BD1-51C3E3C255B4}"/>
                </a:ext>
              </a:extLst>
            </p:cNvPr>
            <p:cNvSpPr/>
            <p:nvPr/>
          </p:nvSpPr>
          <p:spPr>
            <a:xfrm>
              <a:off x="0" y="0"/>
              <a:ext cx="12192000" cy="841829"/>
            </a:xfrm>
            <a:prstGeom prst="rect">
              <a:avLst/>
            </a:prstGeom>
            <a:solidFill>
              <a:srgbClr val="9A000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DE34C683-1904-4BEB-8789-4C3D83462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95964" y="1"/>
              <a:ext cx="7596036" cy="841828"/>
            </a:xfrm>
            <a:prstGeom prst="rect">
              <a:avLst/>
            </a:prstGeom>
            <a:solidFill>
              <a:srgbClr val="8B0012"/>
            </a:solidFill>
          </p:spPr>
        </p:pic>
      </p:grpSp>
      <p:sp>
        <p:nvSpPr>
          <p:cNvPr id="5" name="任意多边形 4">
            <a:extLst>
              <a:ext uri="{FF2B5EF4-FFF2-40B4-BE49-F238E27FC236}">
                <a16:creationId xmlns:a16="http://schemas.microsoft.com/office/drawing/2014/main" id="{0C78B4D7-1572-42C5-A2C9-D7B4B4CA4318}"/>
              </a:ext>
            </a:extLst>
          </p:cNvPr>
          <p:cNvSpPr/>
          <p:nvPr/>
        </p:nvSpPr>
        <p:spPr>
          <a:xfrm rot="5400000">
            <a:off x="233677" y="255361"/>
            <a:ext cx="271005" cy="350436"/>
          </a:xfrm>
          <a:custGeom>
            <a:avLst/>
            <a:gdLst>
              <a:gd name="connsiteX0" fmla="*/ 0 w 382446"/>
              <a:gd name="connsiteY0" fmla="*/ 494540 h 494540"/>
              <a:gd name="connsiteX1" fmla="*/ 95611 w 382446"/>
              <a:gd name="connsiteY1" fmla="*/ 329694 h 494540"/>
              <a:gd name="connsiteX2" fmla="*/ 1 w 382446"/>
              <a:gd name="connsiteY2" fmla="*/ 329694 h 494540"/>
              <a:gd name="connsiteX3" fmla="*/ 191224 w 382446"/>
              <a:gd name="connsiteY3" fmla="*/ 0 h 494540"/>
              <a:gd name="connsiteX4" fmla="*/ 382446 w 382446"/>
              <a:gd name="connsiteY4" fmla="*/ 329694 h 494540"/>
              <a:gd name="connsiteX5" fmla="*/ 286835 w 382446"/>
              <a:gd name="connsiteY5" fmla="*/ 329694 h 494540"/>
              <a:gd name="connsiteX6" fmla="*/ 382445 w 382446"/>
              <a:gd name="connsiteY6" fmla="*/ 494540 h 49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2446" h="494540">
                <a:moveTo>
                  <a:pt x="0" y="494540"/>
                </a:moveTo>
                <a:lnTo>
                  <a:pt x="95611" y="329694"/>
                </a:lnTo>
                <a:lnTo>
                  <a:pt x="1" y="329694"/>
                </a:lnTo>
                <a:lnTo>
                  <a:pt x="191224" y="0"/>
                </a:lnTo>
                <a:lnTo>
                  <a:pt x="382446" y="329694"/>
                </a:lnTo>
                <a:lnTo>
                  <a:pt x="286835" y="329694"/>
                </a:lnTo>
                <a:lnTo>
                  <a:pt x="382445" y="49454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22A640-7F1A-4A91-89E7-8CA7E0BA688E}"/>
              </a:ext>
            </a:extLst>
          </p:cNvPr>
          <p:cNvSpPr txBox="1"/>
          <p:nvPr/>
        </p:nvSpPr>
        <p:spPr>
          <a:xfrm>
            <a:off x="536804" y="168969"/>
            <a:ext cx="8105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defRPr sz="2800" b="1" kern="0" spc="30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控制策略设计及仿真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CCC2996-E883-1EBD-11F0-4316344D98BB}"/>
              </a:ext>
            </a:extLst>
          </p:cNvPr>
          <p:cNvSpPr txBox="1"/>
          <p:nvPr/>
        </p:nvSpPr>
        <p:spPr>
          <a:xfrm>
            <a:off x="109184" y="960966"/>
            <a:ext cx="6868665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2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基于粒子群参数实时优化的机器人关节轨迹跟踪控制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76E9DEF6-08B8-414E-98F1-79C38E17BF4F}"/>
              </a:ext>
            </a:extLst>
          </p:cNvPr>
          <p:cNvGrpSpPr/>
          <p:nvPr/>
        </p:nvGrpSpPr>
        <p:grpSpPr>
          <a:xfrm>
            <a:off x="9099085" y="3384576"/>
            <a:ext cx="2991774" cy="1427295"/>
            <a:chOff x="9031486" y="2314574"/>
            <a:chExt cx="2991774" cy="1427295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046E9173-A6BB-4DF0-2303-D844D5A614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73" r="49270" b="65681"/>
            <a:stretch/>
          </p:blipFill>
          <p:spPr bwMode="auto">
            <a:xfrm>
              <a:off x="9031486" y="2355850"/>
              <a:ext cx="2991774" cy="138601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7887ECF2-D90E-4F83-8642-BB25F12C7FA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394875" y="2314574"/>
              <a:ext cx="364601" cy="57149"/>
            </a:xfrm>
            <a:prstGeom prst="rect">
              <a:avLst/>
            </a:prstGeom>
          </p:spPr>
        </p:pic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B4EB9A01-4C3F-498E-8293-3BB616FBA114}"/>
              </a:ext>
            </a:extLst>
          </p:cNvPr>
          <p:cNvGrpSpPr/>
          <p:nvPr/>
        </p:nvGrpSpPr>
        <p:grpSpPr>
          <a:xfrm>
            <a:off x="9442992" y="1041560"/>
            <a:ext cx="2303960" cy="2031548"/>
            <a:chOff x="8690722" y="1041560"/>
            <a:chExt cx="2303960" cy="2031548"/>
          </a:xfrm>
        </p:grpSpPr>
        <p:pic>
          <p:nvPicPr>
            <p:cNvPr id="17" name="图片 16">
              <a:extLst>
                <a:ext uri="{FF2B5EF4-FFF2-40B4-BE49-F238E27FC236}">
                  <a16:creationId xmlns:a16="http://schemas.microsoft.com/office/drawing/2014/main" id="{C0366034-858A-4EE3-A51D-B97308DEA3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57" t="4865" r="18294"/>
            <a:stretch/>
          </p:blipFill>
          <p:spPr>
            <a:xfrm>
              <a:off x="8690722" y="1041560"/>
              <a:ext cx="1098602" cy="1975279"/>
            </a:xfrm>
            <a:prstGeom prst="rect">
              <a:avLst/>
            </a:prstGeom>
          </p:spPr>
        </p:pic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43939068-09A1-4F32-AF9E-F525969AB6E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96080" y="1142722"/>
              <a:ext cx="1098602" cy="1930386"/>
            </a:xfrm>
            <a:prstGeom prst="rect">
              <a:avLst/>
            </a:prstGeom>
          </p:spPr>
        </p:pic>
      </p:grpSp>
      <p:sp>
        <p:nvSpPr>
          <p:cNvPr id="20" name="文本框 19">
            <a:extLst>
              <a:ext uri="{FF2B5EF4-FFF2-40B4-BE49-F238E27FC236}">
                <a16:creationId xmlns:a16="http://schemas.microsoft.com/office/drawing/2014/main" id="{54E1006E-4889-40C1-B344-193E8046D3CB}"/>
              </a:ext>
            </a:extLst>
          </p:cNvPr>
          <p:cNvSpPr txBox="1"/>
          <p:nvPr/>
        </p:nvSpPr>
        <p:spPr>
          <a:xfrm>
            <a:off x="242797" y="2187068"/>
            <a:ext cx="4912396" cy="334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关节力矩如何给定 </a:t>
            </a:r>
            <a:r>
              <a:rPr lang="en-US" altLang="zh-CN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?</a:t>
            </a:r>
            <a:endParaRPr lang="zh-CN" altLang="en-US" sz="1400" b="1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B3AA4A7-BD67-4678-B737-97291B8B8FFC}"/>
              </a:ext>
            </a:extLst>
          </p:cNvPr>
          <p:cNvSpPr txBox="1"/>
          <p:nvPr/>
        </p:nvSpPr>
        <p:spPr>
          <a:xfrm>
            <a:off x="242797" y="2469232"/>
            <a:ext cx="4912396" cy="334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基于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PD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的位置跟踪控制：</a:t>
            </a:r>
          </a:p>
        </p:txBody>
      </p:sp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6BC0EC57-3C66-4168-A5FC-A8BF8A826141}"/>
              </a:ext>
            </a:extLst>
          </p:cNvPr>
          <p:cNvGraphicFramePr>
            <a:graphicFrameLocks noChangeAspect="1"/>
          </p:cNvGraphicFramePr>
          <p:nvPr/>
        </p:nvGraphicFramePr>
        <p:xfrm>
          <a:off x="1866900" y="1762404"/>
          <a:ext cx="2844800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8" imgW="1917360" imgH="253800" progId="Equation.DSMT4">
                  <p:embed/>
                </p:oleObj>
              </mc:Choice>
              <mc:Fallback>
                <p:oleObj name="Equation" r:id="rId8" imgW="1917360" imgH="253800" progId="Equation.DSMT4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6BC0EC57-3C66-4168-A5FC-A8BF8A82614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66900" y="1762404"/>
                        <a:ext cx="2844800" cy="3714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文本框 17">
            <a:extLst>
              <a:ext uri="{FF2B5EF4-FFF2-40B4-BE49-F238E27FC236}">
                <a16:creationId xmlns:a16="http://schemas.microsoft.com/office/drawing/2014/main" id="{660D2BF8-74B8-49E8-955F-7BC288C1A454}"/>
              </a:ext>
            </a:extLst>
          </p:cNvPr>
          <p:cNvSpPr txBox="1"/>
          <p:nvPr/>
        </p:nvSpPr>
        <p:spPr>
          <a:xfrm>
            <a:off x="242797" y="1427051"/>
            <a:ext cx="2844800" cy="37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机器人动力学方程：</a:t>
            </a: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3E900A89-ED96-423E-AFE0-22610299FA48}"/>
              </a:ext>
            </a:extLst>
          </p:cNvPr>
          <p:cNvGraphicFramePr>
            <a:graphicFrameLocks noChangeAspect="1"/>
          </p:cNvGraphicFramePr>
          <p:nvPr/>
        </p:nvGraphicFramePr>
        <p:xfrm>
          <a:off x="2623115" y="2510987"/>
          <a:ext cx="2579687" cy="25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0" imgW="2580092" imgH="257031" progId="Equation.DSMT4">
                  <p:embed/>
                </p:oleObj>
              </mc:Choice>
              <mc:Fallback>
                <p:oleObj name="Equation" r:id="rId10" imgW="2580092" imgH="257031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3E900A89-ED96-423E-AFE0-22610299FA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623115" y="2510987"/>
                        <a:ext cx="2579687" cy="257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文本框 21">
            <a:extLst>
              <a:ext uri="{FF2B5EF4-FFF2-40B4-BE49-F238E27FC236}">
                <a16:creationId xmlns:a16="http://schemas.microsoft.com/office/drawing/2014/main" id="{F53927E7-4004-48A6-A313-0D46551C5007}"/>
              </a:ext>
            </a:extLst>
          </p:cNvPr>
          <p:cNvSpPr txBox="1"/>
          <p:nvPr/>
        </p:nvSpPr>
        <p:spPr>
          <a:xfrm>
            <a:off x="242797" y="2813607"/>
            <a:ext cx="4912396" cy="334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期望轨迹如何获取 </a:t>
            </a:r>
            <a:r>
              <a:rPr lang="en-US" altLang="zh-CN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?</a:t>
            </a:r>
            <a:endParaRPr lang="zh-CN" altLang="en-US" sz="1400" b="1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DB0B220-F644-470B-800C-1B3A1C099C4E}"/>
              </a:ext>
            </a:extLst>
          </p:cNvPr>
          <p:cNvSpPr txBox="1"/>
          <p:nvPr/>
        </p:nvSpPr>
        <p:spPr>
          <a:xfrm>
            <a:off x="242797" y="3070371"/>
            <a:ext cx="4912396" cy="592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实测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人体行走过程中的下肢运动数据</a:t>
            </a:r>
            <a:endParaRPr lang="en-US" altLang="zh-CN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通过逆动力学运算，获得</a:t>
            </a:r>
            <a:r>
              <a:rPr lang="zh-CN" altLang="en-US" sz="1400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下肢关节运动轨迹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122BB553-367F-40BE-8903-62878E3108AD}"/>
              </a:ext>
            </a:extLst>
          </p:cNvPr>
          <p:cNvSpPr txBox="1"/>
          <p:nvPr/>
        </p:nvSpPr>
        <p:spPr>
          <a:xfrm>
            <a:off x="9127158" y="3019279"/>
            <a:ext cx="2935629" cy="299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动捕系统测量人体运动、</a:t>
            </a:r>
            <a:r>
              <a:rPr lang="en-US" altLang="zh-CN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OpenSim</a:t>
            </a:r>
            <a:r>
              <a:rPr lang="zh-CN" altLang="en-US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缩放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BF543FB-E9A7-4589-823E-0240448C566F}"/>
              </a:ext>
            </a:extLst>
          </p:cNvPr>
          <p:cNvSpPr txBox="1"/>
          <p:nvPr/>
        </p:nvSpPr>
        <p:spPr>
          <a:xfrm>
            <a:off x="9127158" y="4856912"/>
            <a:ext cx="2935629" cy="299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逆运动学计算得到生成关节运动曲线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181F530D-FC96-48DE-A82E-36A8CEFA527F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7634" y="1391340"/>
            <a:ext cx="1483663" cy="29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467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72A844AB-BB20-4BA3-ADBB-1D788FD94F00}"/>
              </a:ext>
            </a:extLst>
          </p:cNvPr>
          <p:cNvGrpSpPr/>
          <p:nvPr/>
        </p:nvGrpSpPr>
        <p:grpSpPr>
          <a:xfrm>
            <a:off x="0" y="0"/>
            <a:ext cx="12192000" cy="841829"/>
            <a:chOff x="0" y="0"/>
            <a:chExt cx="12192000" cy="84182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4800A655-0EA5-4AD4-8BD1-51C3E3C255B4}"/>
                </a:ext>
              </a:extLst>
            </p:cNvPr>
            <p:cNvSpPr/>
            <p:nvPr/>
          </p:nvSpPr>
          <p:spPr>
            <a:xfrm>
              <a:off x="0" y="0"/>
              <a:ext cx="12192000" cy="841829"/>
            </a:xfrm>
            <a:prstGeom prst="rect">
              <a:avLst/>
            </a:prstGeom>
            <a:solidFill>
              <a:srgbClr val="9A000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DE34C683-1904-4BEB-8789-4C3D83462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95964" y="1"/>
              <a:ext cx="7596036" cy="841828"/>
            </a:xfrm>
            <a:prstGeom prst="rect">
              <a:avLst/>
            </a:prstGeom>
            <a:solidFill>
              <a:srgbClr val="8B0012"/>
            </a:solidFill>
          </p:spPr>
        </p:pic>
      </p:grpSp>
      <p:sp>
        <p:nvSpPr>
          <p:cNvPr id="5" name="任意多边形 4">
            <a:extLst>
              <a:ext uri="{FF2B5EF4-FFF2-40B4-BE49-F238E27FC236}">
                <a16:creationId xmlns:a16="http://schemas.microsoft.com/office/drawing/2014/main" id="{0C78B4D7-1572-42C5-A2C9-D7B4B4CA4318}"/>
              </a:ext>
            </a:extLst>
          </p:cNvPr>
          <p:cNvSpPr/>
          <p:nvPr/>
        </p:nvSpPr>
        <p:spPr>
          <a:xfrm rot="5400000">
            <a:off x="233677" y="255361"/>
            <a:ext cx="271005" cy="350436"/>
          </a:xfrm>
          <a:custGeom>
            <a:avLst/>
            <a:gdLst>
              <a:gd name="connsiteX0" fmla="*/ 0 w 382446"/>
              <a:gd name="connsiteY0" fmla="*/ 494540 h 494540"/>
              <a:gd name="connsiteX1" fmla="*/ 95611 w 382446"/>
              <a:gd name="connsiteY1" fmla="*/ 329694 h 494540"/>
              <a:gd name="connsiteX2" fmla="*/ 1 w 382446"/>
              <a:gd name="connsiteY2" fmla="*/ 329694 h 494540"/>
              <a:gd name="connsiteX3" fmla="*/ 191224 w 382446"/>
              <a:gd name="connsiteY3" fmla="*/ 0 h 494540"/>
              <a:gd name="connsiteX4" fmla="*/ 382446 w 382446"/>
              <a:gd name="connsiteY4" fmla="*/ 329694 h 494540"/>
              <a:gd name="connsiteX5" fmla="*/ 286835 w 382446"/>
              <a:gd name="connsiteY5" fmla="*/ 329694 h 494540"/>
              <a:gd name="connsiteX6" fmla="*/ 382445 w 382446"/>
              <a:gd name="connsiteY6" fmla="*/ 494540 h 49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2446" h="494540">
                <a:moveTo>
                  <a:pt x="0" y="494540"/>
                </a:moveTo>
                <a:lnTo>
                  <a:pt x="95611" y="329694"/>
                </a:lnTo>
                <a:lnTo>
                  <a:pt x="1" y="329694"/>
                </a:lnTo>
                <a:lnTo>
                  <a:pt x="191224" y="0"/>
                </a:lnTo>
                <a:lnTo>
                  <a:pt x="382446" y="329694"/>
                </a:lnTo>
                <a:lnTo>
                  <a:pt x="286835" y="329694"/>
                </a:lnTo>
                <a:lnTo>
                  <a:pt x="382445" y="49454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22A640-7F1A-4A91-89E7-8CA7E0BA688E}"/>
              </a:ext>
            </a:extLst>
          </p:cNvPr>
          <p:cNvSpPr txBox="1"/>
          <p:nvPr/>
        </p:nvSpPr>
        <p:spPr>
          <a:xfrm>
            <a:off x="536804" y="168969"/>
            <a:ext cx="8105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defRPr sz="2800" b="1" kern="0" spc="30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控制策略设计及仿真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CCC2996-E883-1EBD-11F0-4316344D98BB}"/>
              </a:ext>
            </a:extLst>
          </p:cNvPr>
          <p:cNvSpPr txBox="1"/>
          <p:nvPr/>
        </p:nvSpPr>
        <p:spPr>
          <a:xfrm>
            <a:off x="109184" y="960966"/>
            <a:ext cx="6868665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2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基于粒子群参数实时优化的机器人关节轨迹跟踪控制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54E1006E-4889-40C1-B344-193E8046D3CB}"/>
              </a:ext>
            </a:extLst>
          </p:cNvPr>
          <p:cNvSpPr txBox="1"/>
          <p:nvPr/>
        </p:nvSpPr>
        <p:spPr>
          <a:xfrm>
            <a:off x="242797" y="2346144"/>
            <a:ext cx="4912396" cy="334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关节力矩如何给定 </a:t>
            </a:r>
            <a:r>
              <a:rPr lang="en-US" altLang="zh-CN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?</a:t>
            </a:r>
            <a:endParaRPr lang="zh-CN" altLang="en-US" sz="1400" b="1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B3AA4A7-BD67-4678-B737-97291B8B8FFC}"/>
              </a:ext>
            </a:extLst>
          </p:cNvPr>
          <p:cNvSpPr txBox="1"/>
          <p:nvPr/>
        </p:nvSpPr>
        <p:spPr>
          <a:xfrm>
            <a:off x="242797" y="2768872"/>
            <a:ext cx="4912396" cy="334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基于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PD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的位置跟踪控制：</a:t>
            </a:r>
          </a:p>
        </p:txBody>
      </p:sp>
      <p:graphicFrame>
        <p:nvGraphicFramePr>
          <p:cNvPr id="23" name="对象 22">
            <a:extLst>
              <a:ext uri="{FF2B5EF4-FFF2-40B4-BE49-F238E27FC236}">
                <a16:creationId xmlns:a16="http://schemas.microsoft.com/office/drawing/2014/main" id="{6BC0EC57-3C66-4168-A5FC-A8BF8A8261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7865640"/>
              </p:ext>
            </p:extLst>
          </p:nvPr>
        </p:nvGraphicFramePr>
        <p:xfrm>
          <a:off x="1866900" y="1886392"/>
          <a:ext cx="2844800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4" imgW="1917360" imgH="253800" progId="Equation.DSMT4">
                  <p:embed/>
                </p:oleObj>
              </mc:Choice>
              <mc:Fallback>
                <p:oleObj name="Equation" r:id="rId4" imgW="1917360" imgH="253800" progId="Equation.DSMT4">
                  <p:embed/>
                  <p:pic>
                    <p:nvPicPr>
                      <p:cNvPr id="23" name="对象 22">
                        <a:extLst>
                          <a:ext uri="{FF2B5EF4-FFF2-40B4-BE49-F238E27FC236}">
                            <a16:creationId xmlns:a16="http://schemas.microsoft.com/office/drawing/2014/main" id="{6BC0EC57-3C66-4168-A5FC-A8BF8A826141}"/>
                          </a:ext>
                        </a:extLst>
                      </p:cNvPr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66900" y="1886392"/>
                        <a:ext cx="2844800" cy="371475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文本框 17">
            <a:extLst>
              <a:ext uri="{FF2B5EF4-FFF2-40B4-BE49-F238E27FC236}">
                <a16:creationId xmlns:a16="http://schemas.microsoft.com/office/drawing/2014/main" id="{660D2BF8-74B8-49E8-955F-7BC288C1A454}"/>
              </a:ext>
            </a:extLst>
          </p:cNvPr>
          <p:cNvSpPr txBox="1"/>
          <p:nvPr/>
        </p:nvSpPr>
        <p:spPr>
          <a:xfrm>
            <a:off x="242797" y="1427051"/>
            <a:ext cx="2844800" cy="3710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6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机器人动力学方程：</a:t>
            </a:r>
          </a:p>
        </p:txBody>
      </p:sp>
      <p:graphicFrame>
        <p:nvGraphicFramePr>
          <p:cNvPr id="9" name="对象 8">
            <a:extLst>
              <a:ext uri="{FF2B5EF4-FFF2-40B4-BE49-F238E27FC236}">
                <a16:creationId xmlns:a16="http://schemas.microsoft.com/office/drawing/2014/main" id="{3E900A89-ED96-423E-AFE0-22610299FA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8896244"/>
              </p:ext>
            </p:extLst>
          </p:nvPr>
        </p:nvGraphicFramePr>
        <p:xfrm>
          <a:off x="2630735" y="2831027"/>
          <a:ext cx="2579687" cy="25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6" imgW="2580092" imgH="257031" progId="Equation.DSMT4">
                  <p:embed/>
                </p:oleObj>
              </mc:Choice>
              <mc:Fallback>
                <p:oleObj name="Equation" r:id="rId6" imgW="2580092" imgH="257031" progId="Equation.DSMT4">
                  <p:embed/>
                  <p:pic>
                    <p:nvPicPr>
                      <p:cNvPr id="9" name="对象 8">
                        <a:extLst>
                          <a:ext uri="{FF2B5EF4-FFF2-40B4-BE49-F238E27FC236}">
                            <a16:creationId xmlns:a16="http://schemas.microsoft.com/office/drawing/2014/main" id="{3E900A89-ED96-423E-AFE0-22610299FA4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30735" y="2831027"/>
                        <a:ext cx="2579687" cy="257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文本框 21">
            <a:extLst>
              <a:ext uri="{FF2B5EF4-FFF2-40B4-BE49-F238E27FC236}">
                <a16:creationId xmlns:a16="http://schemas.microsoft.com/office/drawing/2014/main" id="{F53927E7-4004-48A6-A313-0D46551C5007}"/>
              </a:ext>
            </a:extLst>
          </p:cNvPr>
          <p:cNvSpPr txBox="1"/>
          <p:nvPr/>
        </p:nvSpPr>
        <p:spPr>
          <a:xfrm>
            <a:off x="242797" y="3191600"/>
            <a:ext cx="4912396" cy="334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期望轨迹如何获取 </a:t>
            </a:r>
            <a:r>
              <a:rPr lang="en-US" altLang="zh-CN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?</a:t>
            </a:r>
            <a:endParaRPr lang="zh-CN" altLang="en-US" sz="1400" b="1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DDB0B220-F644-470B-800C-1B3A1C099C4E}"/>
              </a:ext>
            </a:extLst>
          </p:cNvPr>
          <p:cNvSpPr txBox="1"/>
          <p:nvPr/>
        </p:nvSpPr>
        <p:spPr>
          <a:xfrm>
            <a:off x="242797" y="3614328"/>
            <a:ext cx="4912396" cy="592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实测人体行走过程中的下肢运动数据</a:t>
            </a:r>
            <a:endParaRPr lang="en-US" altLang="zh-CN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通过逆动力学运算，获得下肢关节运动轨迹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BF543FB-E9A7-4589-823E-0240448C566F}"/>
              </a:ext>
            </a:extLst>
          </p:cNvPr>
          <p:cNvSpPr txBox="1"/>
          <p:nvPr/>
        </p:nvSpPr>
        <p:spPr>
          <a:xfrm>
            <a:off x="7265769" y="3429000"/>
            <a:ext cx="3723394" cy="299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基于粒子群优化的机器人关节力矩</a:t>
            </a:r>
            <a:r>
              <a:rPr lang="en-US" altLang="zh-CN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PD</a:t>
            </a:r>
            <a:r>
              <a:rPr lang="zh-CN" altLang="en-US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控制流程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68FC016F-EB28-4374-8DE9-D23824C14742}"/>
              </a:ext>
            </a:extLst>
          </p:cNvPr>
          <p:cNvSpPr txBox="1"/>
          <p:nvPr/>
        </p:nvSpPr>
        <p:spPr>
          <a:xfrm>
            <a:off x="242797" y="4295588"/>
            <a:ext cx="4912396" cy="334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控制参数如何确定 </a:t>
            </a:r>
            <a:r>
              <a:rPr lang="en-US" altLang="zh-CN" sz="1400" b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?</a:t>
            </a:r>
            <a:endParaRPr lang="zh-CN" altLang="en-US" sz="1400" b="1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6A2D72D-A6D5-447A-BDF9-F5CBEBA832AB}"/>
              </a:ext>
            </a:extLst>
          </p:cNvPr>
          <p:cNvSpPr txBox="1"/>
          <p:nvPr/>
        </p:nvSpPr>
        <p:spPr>
          <a:xfrm>
            <a:off x="242796" y="4718316"/>
            <a:ext cx="5059453" cy="5929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粒子群优化算法（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Particle Swarm Optimization, PSO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）</a:t>
            </a:r>
            <a:endParaRPr lang="en-US" altLang="zh-CN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根据关节位置跟踪表现，对各关节的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PD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参数进行</a:t>
            </a:r>
            <a:r>
              <a:rPr lang="zh-CN" altLang="en-US" sz="1400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实时调优</a:t>
            </a:r>
          </a:p>
        </p:txBody>
      </p:sp>
      <p:pic>
        <p:nvPicPr>
          <p:cNvPr id="29" name="图片 28">
            <a:extLst>
              <a:ext uri="{FF2B5EF4-FFF2-40B4-BE49-F238E27FC236}">
                <a16:creationId xmlns:a16="http://schemas.microsoft.com/office/drawing/2014/main" id="{84080D6B-D582-4951-8CA9-8251C6058082}"/>
              </a:ext>
            </a:extLst>
          </p:cNvPr>
          <p:cNvPicPr/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9354" y="1070561"/>
            <a:ext cx="4316224" cy="2358439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5D66C8EB-9CB2-4F8B-A263-1B285BF40048}"/>
              </a:ext>
            </a:extLst>
          </p:cNvPr>
          <p:cNvSpPr/>
          <p:nvPr/>
        </p:nvSpPr>
        <p:spPr>
          <a:xfrm>
            <a:off x="6477000" y="3933456"/>
            <a:ext cx="5295900" cy="25420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A8A2F122-89BD-4716-8AA1-9B120C294D2E}"/>
              </a:ext>
            </a:extLst>
          </p:cNvPr>
          <p:cNvSpPr txBox="1"/>
          <p:nvPr/>
        </p:nvSpPr>
        <p:spPr>
          <a:xfrm>
            <a:off x="6598902" y="4011143"/>
            <a:ext cx="4912396" cy="3344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粒子群优化算法中，粒子 </a:t>
            </a:r>
            <a:r>
              <a:rPr lang="en-US" altLang="zh-CN" sz="1400" i="1" dirty="0" err="1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400" i="1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的速度       和位置     更新公式：</a:t>
            </a:r>
            <a:endParaRPr lang="en-US" altLang="zh-CN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14" name="对象 13">
            <a:extLst>
              <a:ext uri="{FF2B5EF4-FFF2-40B4-BE49-F238E27FC236}">
                <a16:creationId xmlns:a16="http://schemas.microsoft.com/office/drawing/2014/main" id="{AA7BA19D-71CB-4D8B-B241-53CBA374EDF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1871884"/>
              </p:ext>
            </p:extLst>
          </p:nvPr>
        </p:nvGraphicFramePr>
        <p:xfrm>
          <a:off x="7785100" y="4422775"/>
          <a:ext cx="2679700" cy="27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9" imgW="2679480" imgH="279360" progId="Equation.DSMT4">
                  <p:embed/>
                </p:oleObj>
              </mc:Choice>
              <mc:Fallback>
                <p:oleObj name="Equation" r:id="rId9" imgW="2679480" imgH="279360" progId="Equation.DSMT4">
                  <p:embed/>
                  <p:pic>
                    <p:nvPicPr>
                      <p:cNvPr id="14" name="对象 13">
                        <a:extLst>
                          <a:ext uri="{FF2B5EF4-FFF2-40B4-BE49-F238E27FC236}">
                            <a16:creationId xmlns:a16="http://schemas.microsoft.com/office/drawing/2014/main" id="{AA7BA19D-71CB-4D8B-B241-53CBA374EDF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785100" y="4422775"/>
                        <a:ext cx="2679700" cy="27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>
            <a:extLst>
              <a:ext uri="{FF2B5EF4-FFF2-40B4-BE49-F238E27FC236}">
                <a16:creationId xmlns:a16="http://schemas.microsoft.com/office/drawing/2014/main" id="{028BCE94-1EB8-49F2-86B6-0535F9DB78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4188462"/>
              </p:ext>
            </p:extLst>
          </p:nvPr>
        </p:nvGraphicFramePr>
        <p:xfrm>
          <a:off x="8656774" y="4721462"/>
          <a:ext cx="981075" cy="25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1" imgW="980579" imgH="257031" progId="Equation.DSMT4">
                  <p:embed/>
                </p:oleObj>
              </mc:Choice>
              <mc:Fallback>
                <p:oleObj name="Equation" r:id="rId11" imgW="980579" imgH="257031" progId="Equation.DSMT4">
                  <p:embed/>
                  <p:pic>
                    <p:nvPicPr>
                      <p:cNvPr id="16" name="对象 15">
                        <a:extLst>
                          <a:ext uri="{FF2B5EF4-FFF2-40B4-BE49-F238E27FC236}">
                            <a16:creationId xmlns:a16="http://schemas.microsoft.com/office/drawing/2014/main" id="{028BCE94-1EB8-49F2-86B6-0535F9DB787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656774" y="4721462"/>
                        <a:ext cx="981075" cy="257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>
            <a:extLst>
              <a:ext uri="{FF2B5EF4-FFF2-40B4-BE49-F238E27FC236}">
                <a16:creationId xmlns:a16="http://schemas.microsoft.com/office/drawing/2014/main" id="{DF332606-9EC5-44AA-A64E-C0EDF27B85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2815037"/>
              </p:ext>
            </p:extLst>
          </p:nvPr>
        </p:nvGraphicFramePr>
        <p:xfrm>
          <a:off x="9339584" y="4083431"/>
          <a:ext cx="2921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3" imgW="291960" imgH="241200" progId="Equation.DSMT4">
                  <p:embed/>
                </p:oleObj>
              </mc:Choice>
              <mc:Fallback>
                <p:oleObj name="Equation" r:id="rId13" imgW="291960" imgH="241200" progId="Equation.DSMT4">
                  <p:embed/>
                  <p:pic>
                    <p:nvPicPr>
                      <p:cNvPr id="31" name="对象 30">
                        <a:extLst>
                          <a:ext uri="{FF2B5EF4-FFF2-40B4-BE49-F238E27FC236}">
                            <a16:creationId xmlns:a16="http://schemas.microsoft.com/office/drawing/2014/main" id="{DF332606-9EC5-44AA-A64E-C0EDF27B85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339584" y="4083431"/>
                        <a:ext cx="2921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2" name="对象 31">
            <a:extLst>
              <a:ext uri="{FF2B5EF4-FFF2-40B4-BE49-F238E27FC236}">
                <a16:creationId xmlns:a16="http://schemas.microsoft.com/office/drawing/2014/main" id="{A919F98C-0D16-4C09-A9AB-6F029944D13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374733"/>
              </p:ext>
            </p:extLst>
          </p:nvPr>
        </p:nvGraphicFramePr>
        <p:xfrm>
          <a:off x="10171115" y="4074773"/>
          <a:ext cx="241300" cy="241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5" imgW="241200" imgH="241200" progId="Equation.DSMT4">
                  <p:embed/>
                </p:oleObj>
              </mc:Choice>
              <mc:Fallback>
                <p:oleObj name="Equation" r:id="rId15" imgW="241200" imgH="241200" progId="Equation.DSMT4">
                  <p:embed/>
                  <p:pic>
                    <p:nvPicPr>
                      <p:cNvPr id="32" name="对象 31">
                        <a:extLst>
                          <a:ext uri="{FF2B5EF4-FFF2-40B4-BE49-F238E27FC236}">
                            <a16:creationId xmlns:a16="http://schemas.microsoft.com/office/drawing/2014/main" id="{A919F98C-0D16-4C09-A9AB-6F029944D13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171115" y="4074773"/>
                        <a:ext cx="241300" cy="241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3" name="文本框 32">
            <a:extLst>
              <a:ext uri="{FF2B5EF4-FFF2-40B4-BE49-F238E27FC236}">
                <a16:creationId xmlns:a16="http://schemas.microsoft.com/office/drawing/2014/main" id="{1E89EF76-D1F3-40DC-B5BB-D3AF85533E8E}"/>
              </a:ext>
            </a:extLst>
          </p:cNvPr>
          <p:cNvSpPr txBox="1"/>
          <p:nvPr/>
        </p:nvSpPr>
        <p:spPr>
          <a:xfrm>
            <a:off x="6598902" y="4953300"/>
            <a:ext cx="5173998" cy="13685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每个粒子既受</a:t>
            </a:r>
            <a:r>
              <a:rPr lang="zh-CN" altLang="en-US" sz="1400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自身最优位置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的影响，又受到</a:t>
            </a:r>
            <a:r>
              <a:rPr lang="zh-CN" altLang="en-US" sz="1400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全局最优位置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的吸引。</a:t>
            </a:r>
            <a:endParaRPr lang="en-US" altLang="zh-CN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适应度函数定义：</a:t>
            </a:r>
            <a:endParaRPr lang="en-US" altLang="zh-CN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US" altLang="zh-CN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endParaRPr lang="en-US" altLang="zh-CN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同时考虑了运动跟踪时的</a:t>
            </a:r>
            <a:r>
              <a:rPr lang="zh-CN" altLang="en-US" sz="1400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位置误差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和</a:t>
            </a:r>
            <a:r>
              <a:rPr lang="zh-CN" altLang="en-US" sz="1400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速度误差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4" name="对象 33">
            <a:extLst>
              <a:ext uri="{FF2B5EF4-FFF2-40B4-BE49-F238E27FC236}">
                <a16:creationId xmlns:a16="http://schemas.microsoft.com/office/drawing/2014/main" id="{E1C90E2D-420B-4741-9F5E-86B4CC3E525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7604011"/>
              </p:ext>
            </p:extLst>
          </p:nvPr>
        </p:nvGraphicFramePr>
        <p:xfrm>
          <a:off x="7862229" y="5437716"/>
          <a:ext cx="2570163" cy="533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Equation" r:id="rId17" imgW="2570736" imgH="533501" progId="Equation.DSMT4">
                  <p:embed/>
                </p:oleObj>
              </mc:Choice>
              <mc:Fallback>
                <p:oleObj name="Equation" r:id="rId17" imgW="2570736" imgH="533501" progId="Equation.DSMT4">
                  <p:embed/>
                  <p:pic>
                    <p:nvPicPr>
                      <p:cNvPr id="34" name="对象 33">
                        <a:extLst>
                          <a:ext uri="{FF2B5EF4-FFF2-40B4-BE49-F238E27FC236}">
                            <a16:creationId xmlns:a16="http://schemas.microsoft.com/office/drawing/2014/main" id="{E1C90E2D-420B-4741-9F5E-86B4CC3E525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862229" y="5437716"/>
                        <a:ext cx="2570163" cy="533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47660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行走动画">
            <a:hlinkClick r:id="" action="ppaction://media"/>
            <a:extLst>
              <a:ext uri="{FF2B5EF4-FFF2-40B4-BE49-F238E27FC236}">
                <a16:creationId xmlns:a16="http://schemas.microsoft.com/office/drawing/2014/main" id="{33D99A0C-0BC3-4F55-B330-8D0E27AB6C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8685" y="2794356"/>
            <a:ext cx="11074631" cy="3113298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72A844AB-BB20-4BA3-ADBB-1D788FD94F00}"/>
              </a:ext>
            </a:extLst>
          </p:cNvPr>
          <p:cNvGrpSpPr/>
          <p:nvPr/>
        </p:nvGrpSpPr>
        <p:grpSpPr>
          <a:xfrm>
            <a:off x="0" y="0"/>
            <a:ext cx="12192000" cy="841829"/>
            <a:chOff x="0" y="0"/>
            <a:chExt cx="12192000" cy="84182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4800A655-0EA5-4AD4-8BD1-51C3E3C255B4}"/>
                </a:ext>
              </a:extLst>
            </p:cNvPr>
            <p:cNvSpPr/>
            <p:nvPr/>
          </p:nvSpPr>
          <p:spPr>
            <a:xfrm>
              <a:off x="0" y="0"/>
              <a:ext cx="12192000" cy="841829"/>
            </a:xfrm>
            <a:prstGeom prst="rect">
              <a:avLst/>
            </a:prstGeom>
            <a:solidFill>
              <a:srgbClr val="9A000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DE34C683-1904-4BEB-8789-4C3D83462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595964" y="1"/>
              <a:ext cx="7596036" cy="841828"/>
            </a:xfrm>
            <a:prstGeom prst="rect">
              <a:avLst/>
            </a:prstGeom>
            <a:solidFill>
              <a:srgbClr val="8B0012"/>
            </a:solidFill>
          </p:spPr>
        </p:pic>
      </p:grpSp>
      <p:sp>
        <p:nvSpPr>
          <p:cNvPr id="5" name="任意多边形 4">
            <a:extLst>
              <a:ext uri="{FF2B5EF4-FFF2-40B4-BE49-F238E27FC236}">
                <a16:creationId xmlns:a16="http://schemas.microsoft.com/office/drawing/2014/main" id="{0C78B4D7-1572-42C5-A2C9-D7B4B4CA4318}"/>
              </a:ext>
            </a:extLst>
          </p:cNvPr>
          <p:cNvSpPr/>
          <p:nvPr/>
        </p:nvSpPr>
        <p:spPr>
          <a:xfrm rot="5400000">
            <a:off x="233677" y="255361"/>
            <a:ext cx="271005" cy="350436"/>
          </a:xfrm>
          <a:custGeom>
            <a:avLst/>
            <a:gdLst>
              <a:gd name="connsiteX0" fmla="*/ 0 w 382446"/>
              <a:gd name="connsiteY0" fmla="*/ 494540 h 494540"/>
              <a:gd name="connsiteX1" fmla="*/ 95611 w 382446"/>
              <a:gd name="connsiteY1" fmla="*/ 329694 h 494540"/>
              <a:gd name="connsiteX2" fmla="*/ 1 w 382446"/>
              <a:gd name="connsiteY2" fmla="*/ 329694 h 494540"/>
              <a:gd name="connsiteX3" fmla="*/ 191224 w 382446"/>
              <a:gd name="connsiteY3" fmla="*/ 0 h 494540"/>
              <a:gd name="connsiteX4" fmla="*/ 382446 w 382446"/>
              <a:gd name="connsiteY4" fmla="*/ 329694 h 494540"/>
              <a:gd name="connsiteX5" fmla="*/ 286835 w 382446"/>
              <a:gd name="connsiteY5" fmla="*/ 329694 h 494540"/>
              <a:gd name="connsiteX6" fmla="*/ 382445 w 382446"/>
              <a:gd name="connsiteY6" fmla="*/ 494540 h 49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2446" h="494540">
                <a:moveTo>
                  <a:pt x="0" y="494540"/>
                </a:moveTo>
                <a:lnTo>
                  <a:pt x="95611" y="329694"/>
                </a:lnTo>
                <a:lnTo>
                  <a:pt x="1" y="329694"/>
                </a:lnTo>
                <a:lnTo>
                  <a:pt x="191224" y="0"/>
                </a:lnTo>
                <a:lnTo>
                  <a:pt x="382446" y="329694"/>
                </a:lnTo>
                <a:lnTo>
                  <a:pt x="286835" y="329694"/>
                </a:lnTo>
                <a:lnTo>
                  <a:pt x="382445" y="49454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22A640-7F1A-4A91-89E7-8CA7E0BA688E}"/>
              </a:ext>
            </a:extLst>
          </p:cNvPr>
          <p:cNvSpPr txBox="1"/>
          <p:nvPr/>
        </p:nvSpPr>
        <p:spPr>
          <a:xfrm>
            <a:off x="536804" y="168969"/>
            <a:ext cx="8105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defRPr sz="2800" b="1" kern="0" spc="30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控制策略设计及仿真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CCC2996-E883-1EBD-11F0-4316344D98BB}"/>
              </a:ext>
            </a:extLst>
          </p:cNvPr>
          <p:cNvSpPr txBox="1"/>
          <p:nvPr/>
        </p:nvSpPr>
        <p:spPr>
          <a:xfrm>
            <a:off x="109184" y="960966"/>
            <a:ext cx="6868665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2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关节轨迹跟踪控制下的机器人动力学仿真结果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B3AA4A7-BD67-4678-B737-97291B8B8FFC}"/>
              </a:ext>
            </a:extLst>
          </p:cNvPr>
          <p:cNvSpPr txBox="1"/>
          <p:nvPr/>
        </p:nvSpPr>
        <p:spPr>
          <a:xfrm>
            <a:off x="242796" y="1510477"/>
            <a:ext cx="5350283" cy="10292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仿真参数：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1.0 m/s 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行走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10 s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，计算步长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0.1 </a:t>
            </a:r>
            <a:r>
              <a:rPr lang="en-US" altLang="zh-CN" sz="1400" dirty="0" err="1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ms</a:t>
            </a:r>
            <a:endParaRPr lang="en-US" altLang="zh-CN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仿真平台：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MATLAB R2024a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Intel Core i7-12700, 16 GB RAM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优化参数：粒子数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100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，优化维度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12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，粒子作用时间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2 </a:t>
            </a:r>
            <a:r>
              <a:rPr lang="en-US" altLang="zh-CN" sz="1400" dirty="0" err="1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ms</a:t>
            </a:r>
            <a:endParaRPr lang="zh-CN" altLang="en-US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BBB88797-3E54-4FBE-AF6E-02DC8EE09237}"/>
              </a:ext>
            </a:extLst>
          </p:cNvPr>
          <p:cNvSpPr txBox="1"/>
          <p:nvPr/>
        </p:nvSpPr>
        <p:spPr>
          <a:xfrm>
            <a:off x="4234303" y="5281506"/>
            <a:ext cx="3723394" cy="299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左侧髋关节屈伸电机</a:t>
            </a:r>
            <a:r>
              <a:rPr lang="en-US" altLang="zh-CN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PD</a:t>
            </a:r>
            <a:r>
              <a:rPr lang="zh-CN" altLang="en-US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控制参数迭代曲线</a:t>
            </a:r>
          </a:p>
        </p:txBody>
      </p:sp>
    </p:spTree>
    <p:extLst>
      <p:ext uri="{BB962C8B-B14F-4D97-AF65-F5344CB8AC3E}">
        <p14:creationId xmlns:p14="http://schemas.microsoft.com/office/powerpoint/2010/main" val="4229876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2B3A548D-3B71-4F5B-9144-EE8BAA2CD6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876495"/>
            <a:ext cx="5606601" cy="4476301"/>
          </a:xfrm>
          <a:prstGeom prst="rect">
            <a:avLst/>
          </a:pr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72A844AB-BB20-4BA3-ADBB-1D788FD94F00}"/>
              </a:ext>
            </a:extLst>
          </p:cNvPr>
          <p:cNvGrpSpPr/>
          <p:nvPr/>
        </p:nvGrpSpPr>
        <p:grpSpPr>
          <a:xfrm>
            <a:off x="0" y="0"/>
            <a:ext cx="12192000" cy="841829"/>
            <a:chOff x="0" y="0"/>
            <a:chExt cx="12192000" cy="841829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4800A655-0EA5-4AD4-8BD1-51C3E3C255B4}"/>
                </a:ext>
              </a:extLst>
            </p:cNvPr>
            <p:cNvSpPr/>
            <p:nvPr/>
          </p:nvSpPr>
          <p:spPr>
            <a:xfrm>
              <a:off x="0" y="0"/>
              <a:ext cx="12192000" cy="841829"/>
            </a:xfrm>
            <a:prstGeom prst="rect">
              <a:avLst/>
            </a:prstGeom>
            <a:solidFill>
              <a:srgbClr val="9A0001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DE34C683-1904-4BEB-8789-4C3D83462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595964" y="1"/>
              <a:ext cx="7596036" cy="841828"/>
            </a:xfrm>
            <a:prstGeom prst="rect">
              <a:avLst/>
            </a:prstGeom>
            <a:solidFill>
              <a:srgbClr val="8B0012"/>
            </a:solidFill>
          </p:spPr>
        </p:pic>
      </p:grpSp>
      <p:sp>
        <p:nvSpPr>
          <p:cNvPr id="5" name="任意多边形 4">
            <a:extLst>
              <a:ext uri="{FF2B5EF4-FFF2-40B4-BE49-F238E27FC236}">
                <a16:creationId xmlns:a16="http://schemas.microsoft.com/office/drawing/2014/main" id="{0C78B4D7-1572-42C5-A2C9-D7B4B4CA4318}"/>
              </a:ext>
            </a:extLst>
          </p:cNvPr>
          <p:cNvSpPr/>
          <p:nvPr/>
        </p:nvSpPr>
        <p:spPr>
          <a:xfrm rot="5400000">
            <a:off x="233677" y="255361"/>
            <a:ext cx="271005" cy="350436"/>
          </a:xfrm>
          <a:custGeom>
            <a:avLst/>
            <a:gdLst>
              <a:gd name="connsiteX0" fmla="*/ 0 w 382446"/>
              <a:gd name="connsiteY0" fmla="*/ 494540 h 494540"/>
              <a:gd name="connsiteX1" fmla="*/ 95611 w 382446"/>
              <a:gd name="connsiteY1" fmla="*/ 329694 h 494540"/>
              <a:gd name="connsiteX2" fmla="*/ 1 w 382446"/>
              <a:gd name="connsiteY2" fmla="*/ 329694 h 494540"/>
              <a:gd name="connsiteX3" fmla="*/ 191224 w 382446"/>
              <a:gd name="connsiteY3" fmla="*/ 0 h 494540"/>
              <a:gd name="connsiteX4" fmla="*/ 382446 w 382446"/>
              <a:gd name="connsiteY4" fmla="*/ 329694 h 494540"/>
              <a:gd name="connsiteX5" fmla="*/ 286835 w 382446"/>
              <a:gd name="connsiteY5" fmla="*/ 329694 h 494540"/>
              <a:gd name="connsiteX6" fmla="*/ 382445 w 382446"/>
              <a:gd name="connsiteY6" fmla="*/ 494540 h 494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2446" h="494540">
                <a:moveTo>
                  <a:pt x="0" y="494540"/>
                </a:moveTo>
                <a:lnTo>
                  <a:pt x="95611" y="329694"/>
                </a:lnTo>
                <a:lnTo>
                  <a:pt x="1" y="329694"/>
                </a:lnTo>
                <a:lnTo>
                  <a:pt x="191224" y="0"/>
                </a:lnTo>
                <a:lnTo>
                  <a:pt x="382446" y="329694"/>
                </a:lnTo>
                <a:lnTo>
                  <a:pt x="286835" y="329694"/>
                </a:lnTo>
                <a:lnTo>
                  <a:pt x="382445" y="494540"/>
                </a:lnTo>
                <a:close/>
              </a:path>
            </a:pathLst>
          </a:cu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122A640-7F1A-4A91-89E7-8CA7E0BA688E}"/>
              </a:ext>
            </a:extLst>
          </p:cNvPr>
          <p:cNvSpPr txBox="1"/>
          <p:nvPr/>
        </p:nvSpPr>
        <p:spPr>
          <a:xfrm>
            <a:off x="536804" y="168969"/>
            <a:ext cx="81055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>
              <a:defRPr sz="2800" b="1" kern="0" spc="30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ea"/>
              </a:defRPr>
            </a:lvl1pPr>
          </a:lstStyle>
          <a:p>
            <a:r>
              <a:rPr lang="zh-CN" altLang="en-US" dirty="0">
                <a:sym typeface="+mn-lt"/>
              </a:rPr>
              <a:t>控制策略设计及仿真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CCC2996-E883-1EBD-11F0-4316344D98BB}"/>
              </a:ext>
            </a:extLst>
          </p:cNvPr>
          <p:cNvSpPr txBox="1"/>
          <p:nvPr/>
        </p:nvSpPr>
        <p:spPr>
          <a:xfrm>
            <a:off x="109184" y="960966"/>
            <a:ext cx="6868665" cy="4303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882" indent="-342882">
              <a:lnSpc>
                <a:spcPct val="120000"/>
              </a:lnSpc>
              <a:buFont typeface="Wingdings" panose="05000000000000000000" pitchFamily="2" charset="2"/>
              <a:buChar char="p"/>
            </a:pP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关节轨迹跟踪控制下的机器人动力学仿真结果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B3AA4A7-BD67-4678-B737-97291B8B8FFC}"/>
              </a:ext>
            </a:extLst>
          </p:cNvPr>
          <p:cNvSpPr txBox="1"/>
          <p:nvPr/>
        </p:nvSpPr>
        <p:spPr>
          <a:xfrm>
            <a:off x="242796" y="1472112"/>
            <a:ext cx="5350283" cy="8811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仿真参数：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1.0 m/s 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行走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10 s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，计算步长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0.1 </a:t>
            </a:r>
            <a:r>
              <a:rPr lang="en-US" altLang="zh-CN" sz="1400" dirty="0" err="1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ms</a:t>
            </a:r>
            <a:endParaRPr lang="en-US" altLang="zh-CN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仿真平台：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MATLAB R2024a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Intel Core i7-12700, 16 GB RAM</a:t>
            </a:r>
          </a:p>
          <a:p>
            <a:pPr marL="285750" indent="-285750">
              <a:lnSpc>
                <a:spcPct val="125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优化参数：粒子数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100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，优化维度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12</a:t>
            </a:r>
            <a:r>
              <a:rPr lang="zh-CN" altLang="en-US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，粒子作用时间</a:t>
            </a:r>
            <a:r>
              <a: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2 </a:t>
            </a:r>
            <a:r>
              <a:rPr lang="en-US" altLang="zh-CN" sz="1400" dirty="0" err="1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ms</a:t>
            </a:r>
            <a:endParaRPr lang="zh-CN" altLang="en-US" sz="1400" dirty="0">
              <a:latin typeface="Times New Roman" panose="02020603050405020304" pitchFamily="18" charset="0"/>
              <a:ea typeface="华文楷体" panose="0201060004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BF543FB-E9A7-4589-823E-0240448C566F}"/>
              </a:ext>
            </a:extLst>
          </p:cNvPr>
          <p:cNvSpPr txBox="1"/>
          <p:nvPr/>
        </p:nvSpPr>
        <p:spPr>
          <a:xfrm>
            <a:off x="7242708" y="5281506"/>
            <a:ext cx="3723394" cy="299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双足机器人行走仿真结果与参考轨迹对比</a:t>
            </a:r>
          </a:p>
        </p:txBody>
      </p:sp>
      <p:pic>
        <p:nvPicPr>
          <p:cNvPr id="36" name="图片 35">
            <a:extLst>
              <a:ext uri="{FF2B5EF4-FFF2-40B4-BE49-F238E27FC236}">
                <a16:creationId xmlns:a16="http://schemas.microsoft.com/office/drawing/2014/main" id="{293F65FD-D84F-4CF7-9B54-D4DA80329075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940" y="2378828"/>
            <a:ext cx="4061840" cy="2663797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文本框 36">
            <a:extLst>
              <a:ext uri="{FF2B5EF4-FFF2-40B4-BE49-F238E27FC236}">
                <a16:creationId xmlns:a16="http://schemas.microsoft.com/office/drawing/2014/main" id="{BBB88797-3E54-4FBE-AF6E-02DC8EE09237}"/>
              </a:ext>
            </a:extLst>
          </p:cNvPr>
          <p:cNvSpPr txBox="1"/>
          <p:nvPr/>
        </p:nvSpPr>
        <p:spPr>
          <a:xfrm>
            <a:off x="1213163" y="4978681"/>
            <a:ext cx="3723394" cy="299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左侧髋关节屈伸电机</a:t>
            </a:r>
            <a:r>
              <a:rPr lang="en-US" altLang="zh-CN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PD</a:t>
            </a:r>
            <a:r>
              <a:rPr lang="zh-CN" altLang="en-US" sz="12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rPr>
              <a:t>控制参数迭代曲线</a:t>
            </a: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0C426ABC-B918-4C6F-9441-F8E8D20F158D}"/>
              </a:ext>
            </a:extLst>
          </p:cNvPr>
          <p:cNvGrpSpPr/>
          <p:nvPr/>
        </p:nvGrpSpPr>
        <p:grpSpPr>
          <a:xfrm>
            <a:off x="6224157" y="5633685"/>
            <a:ext cx="5478443" cy="841828"/>
            <a:chOff x="6224157" y="5633685"/>
            <a:chExt cx="5478443" cy="841828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9CB1085-2BC3-4D26-8486-CF828A139338}"/>
                </a:ext>
              </a:extLst>
            </p:cNvPr>
            <p:cNvSpPr/>
            <p:nvPr/>
          </p:nvSpPr>
          <p:spPr>
            <a:xfrm>
              <a:off x="6224157" y="5633685"/>
              <a:ext cx="5478443" cy="8418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D88CC9B3-D0FE-4292-A34C-83A606BB5D04}"/>
                </a:ext>
              </a:extLst>
            </p:cNvPr>
            <p:cNvSpPr txBox="1"/>
            <p:nvPr/>
          </p:nvSpPr>
          <p:spPr>
            <a:xfrm>
              <a:off x="6288237" y="5645336"/>
              <a:ext cx="5350283" cy="700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机器人关节运动几乎可以</a:t>
              </a:r>
              <a:r>
                <a:rPr lang="zh-CN" altLang="en-US" sz="1400" dirty="0">
                  <a:solidFill>
                    <a:srgbClr val="C00000"/>
                  </a:solidFill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完美贴合</a:t>
              </a:r>
              <a:r>
                <a:rPr lang="zh-CN" altLang="en-US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关节角度和速度参考轨迹</a:t>
              </a:r>
              <a:endPara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一定程度上忽略实测运动信号的</a:t>
              </a:r>
              <a:r>
                <a:rPr lang="zh-CN" altLang="en-US" sz="1400" dirty="0">
                  <a:solidFill>
                    <a:srgbClr val="C00000"/>
                  </a:solidFill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噪声干扰</a:t>
              </a: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F67391E1-8E65-46AF-A239-A4E1D8A6E44B}"/>
              </a:ext>
            </a:extLst>
          </p:cNvPr>
          <p:cNvGrpSpPr/>
          <p:nvPr/>
        </p:nvGrpSpPr>
        <p:grpSpPr>
          <a:xfrm>
            <a:off x="335637" y="5345446"/>
            <a:ext cx="5478443" cy="1130067"/>
            <a:chOff x="335637" y="5345446"/>
            <a:chExt cx="5478443" cy="1130067"/>
          </a:xfrm>
        </p:grpSpPr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515B1F38-D8E6-40F7-B634-53CC7E1B9578}"/>
                </a:ext>
              </a:extLst>
            </p:cNvPr>
            <p:cNvSpPr/>
            <p:nvPr/>
          </p:nvSpPr>
          <p:spPr>
            <a:xfrm>
              <a:off x="335637" y="5345446"/>
              <a:ext cx="5478443" cy="113006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9DA18C5-3F74-4A88-99ED-CEFFCD414DB9}"/>
                </a:ext>
              </a:extLst>
            </p:cNvPr>
            <p:cNvSpPr txBox="1"/>
            <p:nvPr/>
          </p:nvSpPr>
          <p:spPr>
            <a:xfrm>
              <a:off x="399718" y="5357588"/>
              <a:ext cx="5350283" cy="1029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前</a:t>
              </a:r>
              <a:r>
                <a:rPr lang="en-US" altLang="zh-CN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3 s</a:t>
              </a:r>
              <a:r>
                <a:rPr lang="zh-CN" altLang="en-US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内，粒子处于</a:t>
              </a:r>
              <a:r>
                <a:rPr lang="zh-CN" altLang="en-US" sz="1400" dirty="0">
                  <a:solidFill>
                    <a:srgbClr val="C00000"/>
                  </a:solidFill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探索阶段</a:t>
              </a:r>
              <a:r>
                <a:rPr lang="zh-CN" altLang="en-US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，参数取值多样性强</a:t>
              </a:r>
              <a:endParaRPr lang="en-US" altLang="zh-CN" sz="1400" dirty="0"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2 ~ 3 s</a:t>
              </a:r>
              <a:r>
                <a:rPr lang="zh-CN" altLang="en-US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间，</a:t>
              </a:r>
              <a:r>
                <a:rPr lang="zh-CN" altLang="en-US" sz="1400" dirty="0">
                  <a:solidFill>
                    <a:srgbClr val="C00000"/>
                  </a:solidFill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全局最优位置</a:t>
              </a:r>
              <a:r>
                <a:rPr lang="zh-CN" altLang="en-US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确定，粒子开始快速向最优点移动</a:t>
              </a:r>
              <a:endParaRPr lang="en-US" altLang="zh-CN" sz="1400" dirty="0">
                <a:solidFill>
                  <a:srgbClr val="FF0000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3 s</a:t>
              </a:r>
              <a:r>
                <a:rPr lang="zh-CN" altLang="en-US" sz="1400" dirty="0"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后，粒子基本到达最优点，种群</a:t>
              </a:r>
              <a:r>
                <a:rPr lang="zh-CN" altLang="en-US" sz="1400" dirty="0">
                  <a:solidFill>
                    <a:srgbClr val="C00000"/>
                  </a:solidFill>
                  <a:latin typeface="Times New Roman" panose="02020603050405020304" pitchFamily="18" charset="0"/>
                  <a:ea typeface="华文楷体" panose="02010600040101010101" pitchFamily="2" charset="-122"/>
                  <a:cs typeface="Times New Roman" panose="02020603050405020304" pitchFamily="18" charset="0"/>
                </a:rPr>
                <a:t>趋于稳定</a:t>
              </a:r>
              <a:endParaRPr lang="en-US" altLang="zh-CN" sz="1400" dirty="0">
                <a:solidFill>
                  <a:srgbClr val="C00000"/>
                </a:solidFill>
                <a:latin typeface="Times New Roman" panose="02020603050405020304" pitchFamily="18" charset="0"/>
                <a:ea typeface="华文楷体" panose="02010600040101010101" pitchFamily="2" charset="-122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53742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图片 34">
            <a:extLst>
              <a:ext uri="{FF2B5EF4-FFF2-40B4-BE49-F238E27FC236}">
                <a16:creationId xmlns:a16="http://schemas.microsoft.com/office/drawing/2014/main" id="{7AFCB1F5-0B96-4046-A677-8BE50E09A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517F61DB-A61D-48CE-8B2C-0E198B64C57E}"/>
              </a:ext>
            </a:extLst>
          </p:cNvPr>
          <p:cNvGrpSpPr/>
          <p:nvPr/>
        </p:nvGrpSpPr>
        <p:grpSpPr>
          <a:xfrm>
            <a:off x="223141" y="153554"/>
            <a:ext cx="771851" cy="770051"/>
            <a:chOff x="2105799" y="20055838"/>
            <a:chExt cx="6748090" cy="6732363"/>
          </a:xfrm>
          <a:solidFill>
            <a:srgbClr val="9A0001">
              <a:alpha val="90000"/>
            </a:srgbClr>
          </a:solidFill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E88A82D6-37FB-4A9F-AA75-B0D0ED0027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05799" y="20055838"/>
              <a:ext cx="6748090" cy="6732363"/>
            </a:xfrm>
            <a:custGeom>
              <a:avLst/>
              <a:gdLst>
                <a:gd name="T0" fmla="*/ 0 w 965"/>
                <a:gd name="T1" fmla="*/ 465 h 963"/>
                <a:gd name="T2" fmla="*/ 1 w 965"/>
                <a:gd name="T3" fmla="*/ 453 h 963"/>
                <a:gd name="T4" fmla="*/ 10 w 965"/>
                <a:gd name="T5" fmla="*/ 384 h 963"/>
                <a:gd name="T6" fmla="*/ 50 w 965"/>
                <a:gd name="T7" fmla="*/ 269 h 963"/>
                <a:gd name="T8" fmla="*/ 220 w 965"/>
                <a:gd name="T9" fmla="*/ 78 h 963"/>
                <a:gd name="T10" fmla="*/ 368 w 965"/>
                <a:gd name="T11" fmla="*/ 14 h 963"/>
                <a:gd name="T12" fmla="*/ 459 w 965"/>
                <a:gd name="T13" fmla="*/ 1 h 963"/>
                <a:gd name="T14" fmla="*/ 465 w 965"/>
                <a:gd name="T15" fmla="*/ 0 h 963"/>
                <a:gd name="T16" fmla="*/ 498 w 965"/>
                <a:gd name="T17" fmla="*/ 0 h 963"/>
                <a:gd name="T18" fmla="*/ 503 w 965"/>
                <a:gd name="T19" fmla="*/ 1 h 963"/>
                <a:gd name="T20" fmla="*/ 746 w 965"/>
                <a:gd name="T21" fmla="*/ 80 h 963"/>
                <a:gd name="T22" fmla="*/ 941 w 965"/>
                <a:gd name="T23" fmla="*/ 338 h 963"/>
                <a:gd name="T24" fmla="*/ 962 w 965"/>
                <a:gd name="T25" fmla="*/ 447 h 963"/>
                <a:gd name="T26" fmla="*/ 945 w 965"/>
                <a:gd name="T27" fmla="*/ 612 h 963"/>
                <a:gd name="T28" fmla="*/ 857 w 965"/>
                <a:gd name="T29" fmla="*/ 782 h 963"/>
                <a:gd name="T30" fmla="*/ 722 w 965"/>
                <a:gd name="T31" fmla="*/ 897 h 963"/>
                <a:gd name="T32" fmla="*/ 584 w 965"/>
                <a:gd name="T33" fmla="*/ 951 h 963"/>
                <a:gd name="T34" fmla="*/ 502 w 965"/>
                <a:gd name="T35" fmla="*/ 962 h 963"/>
                <a:gd name="T36" fmla="*/ 497 w 965"/>
                <a:gd name="T37" fmla="*/ 963 h 963"/>
                <a:gd name="T38" fmla="*/ 466 w 965"/>
                <a:gd name="T39" fmla="*/ 963 h 963"/>
                <a:gd name="T40" fmla="*/ 449 w 965"/>
                <a:gd name="T41" fmla="*/ 961 h 963"/>
                <a:gd name="T42" fmla="*/ 332 w 965"/>
                <a:gd name="T43" fmla="*/ 938 h 963"/>
                <a:gd name="T44" fmla="*/ 51 w 965"/>
                <a:gd name="T45" fmla="*/ 695 h 963"/>
                <a:gd name="T46" fmla="*/ 8 w 965"/>
                <a:gd name="T47" fmla="*/ 564 h 963"/>
                <a:gd name="T48" fmla="*/ 1 w 965"/>
                <a:gd name="T49" fmla="*/ 510 h 963"/>
                <a:gd name="T50" fmla="*/ 0 w 965"/>
                <a:gd name="T51" fmla="*/ 497 h 963"/>
                <a:gd name="T52" fmla="*/ 0 w 965"/>
                <a:gd name="T53" fmla="*/ 465 h 963"/>
                <a:gd name="T54" fmla="*/ 481 w 965"/>
                <a:gd name="T55" fmla="*/ 946 h 963"/>
                <a:gd name="T56" fmla="*/ 946 w 965"/>
                <a:gd name="T57" fmla="*/ 481 h 963"/>
                <a:gd name="T58" fmla="*/ 482 w 965"/>
                <a:gd name="T59" fmla="*/ 17 h 963"/>
                <a:gd name="T60" fmla="*/ 17 w 965"/>
                <a:gd name="T61" fmla="*/ 480 h 963"/>
                <a:gd name="T62" fmla="*/ 481 w 965"/>
                <a:gd name="T63" fmla="*/ 946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5" h="963">
                  <a:moveTo>
                    <a:pt x="0" y="465"/>
                  </a:moveTo>
                  <a:cubicBezTo>
                    <a:pt x="0" y="461"/>
                    <a:pt x="1" y="457"/>
                    <a:pt x="1" y="453"/>
                  </a:cubicBezTo>
                  <a:cubicBezTo>
                    <a:pt x="3" y="430"/>
                    <a:pt x="6" y="407"/>
                    <a:pt x="10" y="384"/>
                  </a:cubicBezTo>
                  <a:cubicBezTo>
                    <a:pt x="19" y="344"/>
                    <a:pt x="32" y="306"/>
                    <a:pt x="50" y="269"/>
                  </a:cubicBezTo>
                  <a:cubicBezTo>
                    <a:pt x="89" y="190"/>
                    <a:pt x="146" y="127"/>
                    <a:pt x="220" y="78"/>
                  </a:cubicBezTo>
                  <a:cubicBezTo>
                    <a:pt x="265" y="48"/>
                    <a:pt x="315" y="27"/>
                    <a:pt x="368" y="14"/>
                  </a:cubicBezTo>
                  <a:cubicBezTo>
                    <a:pt x="398" y="6"/>
                    <a:pt x="429" y="2"/>
                    <a:pt x="459" y="1"/>
                  </a:cubicBezTo>
                  <a:cubicBezTo>
                    <a:pt x="461" y="1"/>
                    <a:pt x="463" y="0"/>
                    <a:pt x="465" y="0"/>
                  </a:cubicBezTo>
                  <a:cubicBezTo>
                    <a:pt x="476" y="0"/>
                    <a:pt x="487" y="0"/>
                    <a:pt x="498" y="0"/>
                  </a:cubicBezTo>
                  <a:cubicBezTo>
                    <a:pt x="500" y="0"/>
                    <a:pt x="501" y="1"/>
                    <a:pt x="503" y="1"/>
                  </a:cubicBezTo>
                  <a:cubicBezTo>
                    <a:pt x="592" y="5"/>
                    <a:pt x="673" y="31"/>
                    <a:pt x="746" y="80"/>
                  </a:cubicBezTo>
                  <a:cubicBezTo>
                    <a:pt x="841" y="143"/>
                    <a:pt x="906" y="229"/>
                    <a:pt x="941" y="338"/>
                  </a:cubicBezTo>
                  <a:cubicBezTo>
                    <a:pt x="952" y="373"/>
                    <a:pt x="959" y="410"/>
                    <a:pt x="962" y="447"/>
                  </a:cubicBezTo>
                  <a:cubicBezTo>
                    <a:pt x="965" y="503"/>
                    <a:pt x="960" y="558"/>
                    <a:pt x="945" y="612"/>
                  </a:cubicBezTo>
                  <a:cubicBezTo>
                    <a:pt x="927" y="674"/>
                    <a:pt x="897" y="731"/>
                    <a:pt x="857" y="782"/>
                  </a:cubicBezTo>
                  <a:cubicBezTo>
                    <a:pt x="819" y="829"/>
                    <a:pt x="774" y="867"/>
                    <a:pt x="722" y="897"/>
                  </a:cubicBezTo>
                  <a:cubicBezTo>
                    <a:pt x="679" y="923"/>
                    <a:pt x="633" y="940"/>
                    <a:pt x="584" y="951"/>
                  </a:cubicBezTo>
                  <a:cubicBezTo>
                    <a:pt x="557" y="957"/>
                    <a:pt x="530" y="960"/>
                    <a:pt x="502" y="962"/>
                  </a:cubicBezTo>
                  <a:cubicBezTo>
                    <a:pt x="500" y="962"/>
                    <a:pt x="498" y="962"/>
                    <a:pt x="497" y="963"/>
                  </a:cubicBezTo>
                  <a:cubicBezTo>
                    <a:pt x="487" y="963"/>
                    <a:pt x="476" y="963"/>
                    <a:pt x="466" y="963"/>
                  </a:cubicBezTo>
                  <a:cubicBezTo>
                    <a:pt x="460" y="962"/>
                    <a:pt x="455" y="961"/>
                    <a:pt x="449" y="961"/>
                  </a:cubicBezTo>
                  <a:cubicBezTo>
                    <a:pt x="409" y="958"/>
                    <a:pt x="370" y="951"/>
                    <a:pt x="332" y="938"/>
                  </a:cubicBezTo>
                  <a:cubicBezTo>
                    <a:pt x="206" y="895"/>
                    <a:pt x="112" y="814"/>
                    <a:pt x="51" y="695"/>
                  </a:cubicBezTo>
                  <a:cubicBezTo>
                    <a:pt x="30" y="654"/>
                    <a:pt x="16" y="610"/>
                    <a:pt x="8" y="564"/>
                  </a:cubicBezTo>
                  <a:cubicBezTo>
                    <a:pt x="4" y="546"/>
                    <a:pt x="2" y="528"/>
                    <a:pt x="1" y="510"/>
                  </a:cubicBezTo>
                  <a:cubicBezTo>
                    <a:pt x="1" y="506"/>
                    <a:pt x="0" y="501"/>
                    <a:pt x="0" y="497"/>
                  </a:cubicBezTo>
                  <a:cubicBezTo>
                    <a:pt x="0" y="486"/>
                    <a:pt x="0" y="475"/>
                    <a:pt x="0" y="465"/>
                  </a:cubicBezTo>
                  <a:close/>
                  <a:moveTo>
                    <a:pt x="481" y="946"/>
                  </a:moveTo>
                  <a:cubicBezTo>
                    <a:pt x="738" y="946"/>
                    <a:pt x="946" y="736"/>
                    <a:pt x="946" y="481"/>
                  </a:cubicBezTo>
                  <a:cubicBezTo>
                    <a:pt x="947" y="228"/>
                    <a:pt x="740" y="17"/>
                    <a:pt x="482" y="17"/>
                  </a:cubicBezTo>
                  <a:cubicBezTo>
                    <a:pt x="226" y="16"/>
                    <a:pt x="17" y="225"/>
                    <a:pt x="17" y="480"/>
                  </a:cubicBezTo>
                  <a:cubicBezTo>
                    <a:pt x="16" y="736"/>
                    <a:pt x="225" y="945"/>
                    <a:pt x="481" y="9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4" name="Freeform 42">
              <a:extLst>
                <a:ext uri="{FF2B5EF4-FFF2-40B4-BE49-F238E27FC236}">
                  <a16:creationId xmlns:a16="http://schemas.microsoft.com/office/drawing/2014/main" id="{D22CA736-2565-4B74-9079-09D6F61BC9B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86668" y="20928842"/>
              <a:ext cx="4978486" cy="4970622"/>
            </a:xfrm>
            <a:custGeom>
              <a:avLst/>
              <a:gdLst>
                <a:gd name="T0" fmla="*/ 711 w 711"/>
                <a:gd name="T1" fmla="*/ 356 h 711"/>
                <a:gd name="T2" fmla="*/ 355 w 711"/>
                <a:gd name="T3" fmla="*/ 711 h 711"/>
                <a:gd name="T4" fmla="*/ 0 w 711"/>
                <a:gd name="T5" fmla="*/ 357 h 711"/>
                <a:gd name="T6" fmla="*/ 354 w 711"/>
                <a:gd name="T7" fmla="*/ 1 h 711"/>
                <a:gd name="T8" fmla="*/ 711 w 711"/>
                <a:gd name="T9" fmla="*/ 356 h 711"/>
                <a:gd name="T10" fmla="*/ 355 w 711"/>
                <a:gd name="T11" fmla="*/ 700 h 711"/>
                <a:gd name="T12" fmla="*/ 700 w 711"/>
                <a:gd name="T13" fmla="*/ 356 h 711"/>
                <a:gd name="T14" fmla="*/ 355 w 711"/>
                <a:gd name="T15" fmla="*/ 12 h 711"/>
                <a:gd name="T16" fmla="*/ 11 w 711"/>
                <a:gd name="T17" fmla="*/ 356 h 711"/>
                <a:gd name="T18" fmla="*/ 355 w 711"/>
                <a:gd name="T19" fmla="*/ 700 h 7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1" h="711">
                  <a:moveTo>
                    <a:pt x="711" y="356"/>
                  </a:moveTo>
                  <a:cubicBezTo>
                    <a:pt x="711" y="552"/>
                    <a:pt x="551" y="711"/>
                    <a:pt x="355" y="711"/>
                  </a:cubicBezTo>
                  <a:cubicBezTo>
                    <a:pt x="159" y="711"/>
                    <a:pt x="1" y="551"/>
                    <a:pt x="0" y="357"/>
                  </a:cubicBezTo>
                  <a:cubicBezTo>
                    <a:pt x="0" y="162"/>
                    <a:pt x="158" y="2"/>
                    <a:pt x="354" y="1"/>
                  </a:cubicBezTo>
                  <a:cubicBezTo>
                    <a:pt x="551" y="0"/>
                    <a:pt x="711" y="159"/>
                    <a:pt x="711" y="356"/>
                  </a:cubicBezTo>
                  <a:close/>
                  <a:moveTo>
                    <a:pt x="355" y="700"/>
                  </a:moveTo>
                  <a:cubicBezTo>
                    <a:pt x="545" y="701"/>
                    <a:pt x="700" y="546"/>
                    <a:pt x="700" y="356"/>
                  </a:cubicBezTo>
                  <a:cubicBezTo>
                    <a:pt x="700" y="166"/>
                    <a:pt x="545" y="12"/>
                    <a:pt x="355" y="12"/>
                  </a:cubicBezTo>
                  <a:cubicBezTo>
                    <a:pt x="166" y="12"/>
                    <a:pt x="11" y="166"/>
                    <a:pt x="11" y="356"/>
                  </a:cubicBezTo>
                  <a:cubicBezTo>
                    <a:pt x="11" y="545"/>
                    <a:pt x="166" y="700"/>
                    <a:pt x="355" y="70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5" name="Freeform 43">
              <a:extLst>
                <a:ext uri="{FF2B5EF4-FFF2-40B4-BE49-F238E27FC236}">
                  <a16:creationId xmlns:a16="http://schemas.microsoft.com/office/drawing/2014/main" id="{49AD7739-2457-4CD3-B808-96E9FF97F6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08990" y="21424332"/>
              <a:ext cx="550543" cy="660652"/>
            </a:xfrm>
            <a:custGeom>
              <a:avLst/>
              <a:gdLst>
                <a:gd name="T0" fmla="*/ 37 w 79"/>
                <a:gd name="T1" fmla="*/ 41 h 94"/>
                <a:gd name="T2" fmla="*/ 21 w 79"/>
                <a:gd name="T3" fmla="*/ 55 h 94"/>
                <a:gd name="T4" fmla="*/ 19 w 79"/>
                <a:gd name="T5" fmla="*/ 62 h 94"/>
                <a:gd name="T6" fmla="*/ 20 w 79"/>
                <a:gd name="T7" fmla="*/ 66 h 94"/>
                <a:gd name="T8" fmla="*/ 0 w 79"/>
                <a:gd name="T9" fmla="*/ 40 h 94"/>
                <a:gd name="T10" fmla="*/ 3 w 79"/>
                <a:gd name="T11" fmla="*/ 42 h 94"/>
                <a:gd name="T12" fmla="*/ 12 w 79"/>
                <a:gd name="T13" fmla="*/ 42 h 94"/>
                <a:gd name="T14" fmla="*/ 48 w 79"/>
                <a:gd name="T15" fmla="*/ 12 h 94"/>
                <a:gd name="T16" fmla="*/ 50 w 79"/>
                <a:gd name="T17" fmla="*/ 2 h 94"/>
                <a:gd name="T18" fmla="*/ 50 w 79"/>
                <a:gd name="T19" fmla="*/ 0 h 94"/>
                <a:gd name="T20" fmla="*/ 52 w 79"/>
                <a:gd name="T21" fmla="*/ 2 h 94"/>
                <a:gd name="T22" fmla="*/ 70 w 79"/>
                <a:gd name="T23" fmla="*/ 26 h 94"/>
                <a:gd name="T24" fmla="*/ 77 w 79"/>
                <a:gd name="T25" fmla="*/ 40 h 94"/>
                <a:gd name="T26" fmla="*/ 75 w 79"/>
                <a:gd name="T27" fmla="*/ 54 h 94"/>
                <a:gd name="T28" fmla="*/ 57 w 79"/>
                <a:gd name="T29" fmla="*/ 59 h 94"/>
                <a:gd name="T30" fmla="*/ 50 w 79"/>
                <a:gd name="T31" fmla="*/ 56 h 94"/>
                <a:gd name="T32" fmla="*/ 40 w 79"/>
                <a:gd name="T33" fmla="*/ 94 h 94"/>
                <a:gd name="T34" fmla="*/ 38 w 79"/>
                <a:gd name="T35" fmla="*/ 92 h 94"/>
                <a:gd name="T36" fmla="*/ 31 w 79"/>
                <a:gd name="T37" fmla="*/ 82 h 94"/>
                <a:gd name="T38" fmla="*/ 29 w 79"/>
                <a:gd name="T39" fmla="*/ 75 h 94"/>
                <a:gd name="T40" fmla="*/ 38 w 79"/>
                <a:gd name="T41" fmla="*/ 47 h 94"/>
                <a:gd name="T42" fmla="*/ 37 w 79"/>
                <a:gd name="T43" fmla="*/ 41 h 94"/>
                <a:gd name="T44" fmla="*/ 40 w 79"/>
                <a:gd name="T45" fmla="*/ 39 h 94"/>
                <a:gd name="T46" fmla="*/ 45 w 79"/>
                <a:gd name="T47" fmla="*/ 45 h 94"/>
                <a:gd name="T48" fmla="*/ 61 w 79"/>
                <a:gd name="T49" fmla="*/ 45 h 94"/>
                <a:gd name="T50" fmla="*/ 65 w 79"/>
                <a:gd name="T51" fmla="*/ 43 h 94"/>
                <a:gd name="T52" fmla="*/ 65 w 79"/>
                <a:gd name="T53" fmla="*/ 24 h 94"/>
                <a:gd name="T54" fmla="*/ 59 w 79"/>
                <a:gd name="T55" fmla="*/ 24 h 94"/>
                <a:gd name="T56" fmla="*/ 45 w 79"/>
                <a:gd name="T57" fmla="*/ 35 h 94"/>
                <a:gd name="T58" fmla="*/ 40 w 79"/>
                <a:gd name="T59" fmla="*/ 3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79" h="94">
                  <a:moveTo>
                    <a:pt x="37" y="41"/>
                  </a:moveTo>
                  <a:cubicBezTo>
                    <a:pt x="32" y="46"/>
                    <a:pt x="26" y="50"/>
                    <a:pt x="21" y="55"/>
                  </a:cubicBezTo>
                  <a:cubicBezTo>
                    <a:pt x="18" y="57"/>
                    <a:pt x="18" y="60"/>
                    <a:pt x="19" y="62"/>
                  </a:cubicBezTo>
                  <a:cubicBezTo>
                    <a:pt x="20" y="64"/>
                    <a:pt x="20" y="65"/>
                    <a:pt x="20" y="66"/>
                  </a:cubicBezTo>
                  <a:cubicBezTo>
                    <a:pt x="17" y="65"/>
                    <a:pt x="3" y="47"/>
                    <a:pt x="0" y="40"/>
                  </a:cubicBezTo>
                  <a:cubicBezTo>
                    <a:pt x="2" y="41"/>
                    <a:pt x="2" y="41"/>
                    <a:pt x="3" y="42"/>
                  </a:cubicBezTo>
                  <a:cubicBezTo>
                    <a:pt x="7" y="44"/>
                    <a:pt x="9" y="44"/>
                    <a:pt x="12" y="42"/>
                  </a:cubicBezTo>
                  <a:cubicBezTo>
                    <a:pt x="24" y="32"/>
                    <a:pt x="36" y="22"/>
                    <a:pt x="48" y="12"/>
                  </a:cubicBezTo>
                  <a:cubicBezTo>
                    <a:pt x="52" y="9"/>
                    <a:pt x="52" y="7"/>
                    <a:pt x="50" y="2"/>
                  </a:cubicBezTo>
                  <a:cubicBezTo>
                    <a:pt x="50" y="1"/>
                    <a:pt x="50" y="1"/>
                    <a:pt x="50" y="0"/>
                  </a:cubicBezTo>
                  <a:cubicBezTo>
                    <a:pt x="51" y="1"/>
                    <a:pt x="52" y="1"/>
                    <a:pt x="52" y="2"/>
                  </a:cubicBezTo>
                  <a:cubicBezTo>
                    <a:pt x="58" y="10"/>
                    <a:pt x="64" y="18"/>
                    <a:pt x="70" y="26"/>
                  </a:cubicBezTo>
                  <a:cubicBezTo>
                    <a:pt x="73" y="30"/>
                    <a:pt x="75" y="35"/>
                    <a:pt x="77" y="40"/>
                  </a:cubicBezTo>
                  <a:cubicBezTo>
                    <a:pt x="79" y="45"/>
                    <a:pt x="79" y="50"/>
                    <a:pt x="75" y="54"/>
                  </a:cubicBezTo>
                  <a:cubicBezTo>
                    <a:pt x="71" y="60"/>
                    <a:pt x="64" y="62"/>
                    <a:pt x="57" y="59"/>
                  </a:cubicBezTo>
                  <a:cubicBezTo>
                    <a:pt x="55" y="58"/>
                    <a:pt x="53" y="57"/>
                    <a:pt x="50" y="56"/>
                  </a:cubicBezTo>
                  <a:cubicBezTo>
                    <a:pt x="47" y="69"/>
                    <a:pt x="42" y="81"/>
                    <a:pt x="40" y="94"/>
                  </a:cubicBezTo>
                  <a:cubicBezTo>
                    <a:pt x="40" y="94"/>
                    <a:pt x="39" y="93"/>
                    <a:pt x="38" y="92"/>
                  </a:cubicBezTo>
                  <a:cubicBezTo>
                    <a:pt x="36" y="89"/>
                    <a:pt x="33" y="85"/>
                    <a:pt x="31" y="82"/>
                  </a:cubicBezTo>
                  <a:cubicBezTo>
                    <a:pt x="29" y="80"/>
                    <a:pt x="29" y="78"/>
                    <a:pt x="29" y="75"/>
                  </a:cubicBezTo>
                  <a:cubicBezTo>
                    <a:pt x="33" y="66"/>
                    <a:pt x="36" y="56"/>
                    <a:pt x="38" y="47"/>
                  </a:cubicBezTo>
                  <a:cubicBezTo>
                    <a:pt x="39" y="45"/>
                    <a:pt x="40" y="43"/>
                    <a:pt x="37" y="41"/>
                  </a:cubicBezTo>
                  <a:close/>
                  <a:moveTo>
                    <a:pt x="40" y="39"/>
                  </a:moveTo>
                  <a:cubicBezTo>
                    <a:pt x="42" y="41"/>
                    <a:pt x="43" y="43"/>
                    <a:pt x="45" y="45"/>
                  </a:cubicBezTo>
                  <a:cubicBezTo>
                    <a:pt x="50" y="50"/>
                    <a:pt x="55" y="50"/>
                    <a:pt x="61" y="45"/>
                  </a:cubicBezTo>
                  <a:cubicBezTo>
                    <a:pt x="63" y="45"/>
                    <a:pt x="64" y="44"/>
                    <a:pt x="65" y="43"/>
                  </a:cubicBezTo>
                  <a:cubicBezTo>
                    <a:pt x="71" y="37"/>
                    <a:pt x="71" y="31"/>
                    <a:pt x="65" y="24"/>
                  </a:cubicBezTo>
                  <a:cubicBezTo>
                    <a:pt x="63" y="22"/>
                    <a:pt x="62" y="21"/>
                    <a:pt x="59" y="24"/>
                  </a:cubicBezTo>
                  <a:cubicBezTo>
                    <a:pt x="54" y="27"/>
                    <a:pt x="50" y="31"/>
                    <a:pt x="45" y="35"/>
                  </a:cubicBezTo>
                  <a:cubicBezTo>
                    <a:pt x="44" y="36"/>
                    <a:pt x="42" y="38"/>
                    <a:pt x="40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6" name="Freeform 44">
              <a:extLst>
                <a:ext uri="{FF2B5EF4-FFF2-40B4-BE49-F238E27FC236}">
                  <a16:creationId xmlns:a16="http://schemas.microsoft.com/office/drawing/2014/main" id="{878AB2EA-D806-477A-A8DE-8EB7917116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3206" y="22674853"/>
              <a:ext cx="526949" cy="566274"/>
            </a:xfrm>
            <a:custGeom>
              <a:avLst/>
              <a:gdLst>
                <a:gd name="T0" fmla="*/ 0 w 76"/>
                <a:gd name="T1" fmla="*/ 68 h 80"/>
                <a:gd name="T2" fmla="*/ 5 w 76"/>
                <a:gd name="T3" fmla="*/ 36 h 80"/>
                <a:gd name="T4" fmla="*/ 7 w 76"/>
                <a:gd name="T5" fmla="*/ 36 h 80"/>
                <a:gd name="T6" fmla="*/ 7 w 76"/>
                <a:gd name="T7" fmla="*/ 39 h 80"/>
                <a:gd name="T8" fmla="*/ 13 w 76"/>
                <a:gd name="T9" fmla="*/ 46 h 80"/>
                <a:gd name="T10" fmla="*/ 35 w 76"/>
                <a:gd name="T11" fmla="*/ 50 h 80"/>
                <a:gd name="T12" fmla="*/ 33 w 76"/>
                <a:gd name="T13" fmla="*/ 47 h 80"/>
                <a:gd name="T14" fmla="*/ 18 w 76"/>
                <a:gd name="T15" fmla="*/ 24 h 80"/>
                <a:gd name="T16" fmla="*/ 17 w 76"/>
                <a:gd name="T17" fmla="*/ 22 h 80"/>
                <a:gd name="T18" fmla="*/ 10 w 76"/>
                <a:gd name="T19" fmla="*/ 23 h 80"/>
                <a:gd name="T20" fmla="*/ 8 w 76"/>
                <a:gd name="T21" fmla="*/ 29 h 80"/>
                <a:gd name="T22" fmla="*/ 12 w 76"/>
                <a:gd name="T23" fmla="*/ 0 h 80"/>
                <a:gd name="T24" fmla="*/ 13 w 76"/>
                <a:gd name="T25" fmla="*/ 1 h 80"/>
                <a:gd name="T26" fmla="*/ 19 w 76"/>
                <a:gd name="T27" fmla="*/ 19 h 80"/>
                <a:gd name="T28" fmla="*/ 29 w 76"/>
                <a:gd name="T29" fmla="*/ 35 h 80"/>
                <a:gd name="T30" fmla="*/ 33 w 76"/>
                <a:gd name="T31" fmla="*/ 34 h 80"/>
                <a:gd name="T32" fmla="*/ 69 w 76"/>
                <a:gd name="T33" fmla="*/ 13 h 80"/>
                <a:gd name="T34" fmla="*/ 75 w 76"/>
                <a:gd name="T35" fmla="*/ 8 h 80"/>
                <a:gd name="T36" fmla="*/ 74 w 76"/>
                <a:gd name="T37" fmla="*/ 18 h 80"/>
                <a:gd name="T38" fmla="*/ 72 w 76"/>
                <a:gd name="T39" fmla="*/ 30 h 80"/>
                <a:gd name="T40" fmla="*/ 70 w 76"/>
                <a:gd name="T41" fmla="*/ 40 h 80"/>
                <a:gd name="T42" fmla="*/ 69 w 76"/>
                <a:gd name="T43" fmla="*/ 40 h 80"/>
                <a:gd name="T44" fmla="*/ 68 w 76"/>
                <a:gd name="T45" fmla="*/ 32 h 80"/>
                <a:gd name="T46" fmla="*/ 64 w 76"/>
                <a:gd name="T47" fmla="*/ 33 h 80"/>
                <a:gd name="T48" fmla="*/ 39 w 76"/>
                <a:gd name="T49" fmla="*/ 48 h 80"/>
                <a:gd name="T50" fmla="*/ 42 w 76"/>
                <a:gd name="T51" fmla="*/ 51 h 80"/>
                <a:gd name="T52" fmla="*/ 60 w 76"/>
                <a:gd name="T53" fmla="*/ 55 h 80"/>
                <a:gd name="T54" fmla="*/ 66 w 76"/>
                <a:gd name="T55" fmla="*/ 51 h 80"/>
                <a:gd name="T56" fmla="*/ 68 w 76"/>
                <a:gd name="T57" fmla="*/ 48 h 80"/>
                <a:gd name="T58" fmla="*/ 63 w 76"/>
                <a:gd name="T59" fmla="*/ 80 h 80"/>
                <a:gd name="T60" fmla="*/ 62 w 76"/>
                <a:gd name="T61" fmla="*/ 80 h 80"/>
                <a:gd name="T62" fmla="*/ 62 w 76"/>
                <a:gd name="T63" fmla="*/ 77 h 80"/>
                <a:gd name="T64" fmla="*/ 55 w 76"/>
                <a:gd name="T65" fmla="*/ 70 h 80"/>
                <a:gd name="T66" fmla="*/ 11 w 76"/>
                <a:gd name="T67" fmla="*/ 62 h 80"/>
                <a:gd name="T68" fmla="*/ 3 w 76"/>
                <a:gd name="T69" fmla="*/ 66 h 80"/>
                <a:gd name="T70" fmla="*/ 1 w 76"/>
                <a:gd name="T71" fmla="*/ 68 h 80"/>
                <a:gd name="T72" fmla="*/ 0 w 76"/>
                <a:gd name="T73" fmla="*/ 6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6" h="80">
                  <a:moveTo>
                    <a:pt x="0" y="68"/>
                  </a:moveTo>
                  <a:cubicBezTo>
                    <a:pt x="2" y="57"/>
                    <a:pt x="4" y="47"/>
                    <a:pt x="5" y="36"/>
                  </a:cubicBezTo>
                  <a:cubicBezTo>
                    <a:pt x="6" y="36"/>
                    <a:pt x="6" y="36"/>
                    <a:pt x="7" y="36"/>
                  </a:cubicBezTo>
                  <a:cubicBezTo>
                    <a:pt x="7" y="37"/>
                    <a:pt x="7" y="38"/>
                    <a:pt x="7" y="39"/>
                  </a:cubicBezTo>
                  <a:cubicBezTo>
                    <a:pt x="8" y="43"/>
                    <a:pt x="9" y="45"/>
                    <a:pt x="13" y="46"/>
                  </a:cubicBezTo>
                  <a:cubicBezTo>
                    <a:pt x="20" y="48"/>
                    <a:pt x="27" y="49"/>
                    <a:pt x="35" y="50"/>
                  </a:cubicBezTo>
                  <a:cubicBezTo>
                    <a:pt x="34" y="49"/>
                    <a:pt x="34" y="48"/>
                    <a:pt x="33" y="47"/>
                  </a:cubicBezTo>
                  <a:cubicBezTo>
                    <a:pt x="28" y="39"/>
                    <a:pt x="23" y="32"/>
                    <a:pt x="18" y="24"/>
                  </a:cubicBezTo>
                  <a:cubicBezTo>
                    <a:pt x="18" y="24"/>
                    <a:pt x="17" y="23"/>
                    <a:pt x="17" y="22"/>
                  </a:cubicBezTo>
                  <a:cubicBezTo>
                    <a:pt x="14" y="19"/>
                    <a:pt x="12" y="20"/>
                    <a:pt x="10" y="23"/>
                  </a:cubicBezTo>
                  <a:cubicBezTo>
                    <a:pt x="10" y="25"/>
                    <a:pt x="9" y="26"/>
                    <a:pt x="8" y="29"/>
                  </a:cubicBezTo>
                  <a:cubicBezTo>
                    <a:pt x="7" y="24"/>
                    <a:pt x="10" y="4"/>
                    <a:pt x="12" y="0"/>
                  </a:cubicBezTo>
                  <a:cubicBezTo>
                    <a:pt x="13" y="0"/>
                    <a:pt x="13" y="1"/>
                    <a:pt x="13" y="1"/>
                  </a:cubicBezTo>
                  <a:cubicBezTo>
                    <a:pt x="13" y="8"/>
                    <a:pt x="16" y="14"/>
                    <a:pt x="19" y="19"/>
                  </a:cubicBezTo>
                  <a:cubicBezTo>
                    <a:pt x="22" y="25"/>
                    <a:pt x="26" y="30"/>
                    <a:pt x="29" y="35"/>
                  </a:cubicBezTo>
                  <a:cubicBezTo>
                    <a:pt x="31" y="35"/>
                    <a:pt x="32" y="34"/>
                    <a:pt x="33" y="34"/>
                  </a:cubicBezTo>
                  <a:cubicBezTo>
                    <a:pt x="45" y="27"/>
                    <a:pt x="57" y="20"/>
                    <a:pt x="69" y="13"/>
                  </a:cubicBezTo>
                  <a:cubicBezTo>
                    <a:pt x="71" y="12"/>
                    <a:pt x="73" y="10"/>
                    <a:pt x="75" y="8"/>
                  </a:cubicBezTo>
                  <a:cubicBezTo>
                    <a:pt x="76" y="12"/>
                    <a:pt x="74" y="15"/>
                    <a:pt x="74" y="18"/>
                  </a:cubicBezTo>
                  <a:cubicBezTo>
                    <a:pt x="73" y="22"/>
                    <a:pt x="73" y="26"/>
                    <a:pt x="72" y="30"/>
                  </a:cubicBezTo>
                  <a:cubicBezTo>
                    <a:pt x="71" y="33"/>
                    <a:pt x="71" y="37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8"/>
                    <a:pt x="68" y="35"/>
                    <a:pt x="68" y="32"/>
                  </a:cubicBezTo>
                  <a:cubicBezTo>
                    <a:pt x="66" y="32"/>
                    <a:pt x="65" y="33"/>
                    <a:pt x="64" y="33"/>
                  </a:cubicBezTo>
                  <a:cubicBezTo>
                    <a:pt x="55" y="38"/>
                    <a:pt x="47" y="43"/>
                    <a:pt x="39" y="48"/>
                  </a:cubicBezTo>
                  <a:cubicBezTo>
                    <a:pt x="39" y="50"/>
                    <a:pt x="40" y="51"/>
                    <a:pt x="42" y="51"/>
                  </a:cubicBezTo>
                  <a:cubicBezTo>
                    <a:pt x="48" y="53"/>
                    <a:pt x="54" y="54"/>
                    <a:pt x="60" y="55"/>
                  </a:cubicBezTo>
                  <a:cubicBezTo>
                    <a:pt x="63" y="55"/>
                    <a:pt x="64" y="54"/>
                    <a:pt x="66" y="51"/>
                  </a:cubicBezTo>
                  <a:cubicBezTo>
                    <a:pt x="66" y="50"/>
                    <a:pt x="67" y="49"/>
                    <a:pt x="68" y="48"/>
                  </a:cubicBezTo>
                  <a:cubicBezTo>
                    <a:pt x="67" y="58"/>
                    <a:pt x="65" y="69"/>
                    <a:pt x="63" y="80"/>
                  </a:cubicBezTo>
                  <a:cubicBezTo>
                    <a:pt x="63" y="80"/>
                    <a:pt x="63" y="80"/>
                    <a:pt x="62" y="80"/>
                  </a:cubicBezTo>
                  <a:cubicBezTo>
                    <a:pt x="62" y="79"/>
                    <a:pt x="62" y="78"/>
                    <a:pt x="62" y="77"/>
                  </a:cubicBezTo>
                  <a:cubicBezTo>
                    <a:pt x="61" y="72"/>
                    <a:pt x="60" y="71"/>
                    <a:pt x="55" y="70"/>
                  </a:cubicBezTo>
                  <a:cubicBezTo>
                    <a:pt x="40" y="67"/>
                    <a:pt x="26" y="64"/>
                    <a:pt x="11" y="62"/>
                  </a:cubicBezTo>
                  <a:cubicBezTo>
                    <a:pt x="6" y="61"/>
                    <a:pt x="5" y="62"/>
                    <a:pt x="3" y="66"/>
                  </a:cubicBezTo>
                  <a:cubicBezTo>
                    <a:pt x="2" y="67"/>
                    <a:pt x="2" y="68"/>
                    <a:pt x="1" y="68"/>
                  </a:cubicBezTo>
                  <a:cubicBezTo>
                    <a:pt x="1" y="68"/>
                    <a:pt x="1" y="68"/>
                    <a:pt x="0" y="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7" name="Freeform 45">
              <a:extLst>
                <a:ext uri="{FF2B5EF4-FFF2-40B4-BE49-F238E27FC236}">
                  <a16:creationId xmlns:a16="http://schemas.microsoft.com/office/drawing/2014/main" id="{65D943FA-9B48-4E85-9118-BD2156AEC1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9906" y="20865924"/>
              <a:ext cx="574138" cy="613463"/>
            </a:xfrm>
            <a:custGeom>
              <a:avLst/>
              <a:gdLst>
                <a:gd name="T0" fmla="*/ 61 w 82"/>
                <a:gd name="T1" fmla="*/ 37 h 87"/>
                <a:gd name="T2" fmla="*/ 42 w 82"/>
                <a:gd name="T3" fmla="*/ 65 h 87"/>
                <a:gd name="T4" fmla="*/ 44 w 82"/>
                <a:gd name="T5" fmla="*/ 59 h 87"/>
                <a:gd name="T6" fmla="*/ 37 w 82"/>
                <a:gd name="T7" fmla="*/ 42 h 87"/>
                <a:gd name="T8" fmla="*/ 36 w 82"/>
                <a:gd name="T9" fmla="*/ 44 h 87"/>
                <a:gd name="T10" fmla="*/ 24 w 82"/>
                <a:gd name="T11" fmla="*/ 61 h 87"/>
                <a:gd name="T12" fmla="*/ 25 w 82"/>
                <a:gd name="T13" fmla="*/ 68 h 87"/>
                <a:gd name="T14" fmla="*/ 54 w 82"/>
                <a:gd name="T15" fmla="*/ 74 h 87"/>
                <a:gd name="T16" fmla="*/ 59 w 82"/>
                <a:gd name="T17" fmla="*/ 73 h 87"/>
                <a:gd name="T18" fmla="*/ 45 w 82"/>
                <a:gd name="T19" fmla="*/ 87 h 87"/>
                <a:gd name="T20" fmla="*/ 0 w 82"/>
                <a:gd name="T21" fmla="*/ 52 h 87"/>
                <a:gd name="T22" fmla="*/ 4 w 82"/>
                <a:gd name="T23" fmla="*/ 54 h 87"/>
                <a:gd name="T24" fmla="*/ 12 w 82"/>
                <a:gd name="T25" fmla="*/ 51 h 87"/>
                <a:gd name="T26" fmla="*/ 39 w 82"/>
                <a:gd name="T27" fmla="*/ 12 h 87"/>
                <a:gd name="T28" fmla="*/ 39 w 82"/>
                <a:gd name="T29" fmla="*/ 3 h 87"/>
                <a:gd name="T30" fmla="*/ 37 w 82"/>
                <a:gd name="T31" fmla="*/ 0 h 87"/>
                <a:gd name="T32" fmla="*/ 82 w 82"/>
                <a:gd name="T33" fmla="*/ 33 h 87"/>
                <a:gd name="T34" fmla="*/ 70 w 82"/>
                <a:gd name="T35" fmla="*/ 48 h 87"/>
                <a:gd name="T36" fmla="*/ 70 w 82"/>
                <a:gd name="T37" fmla="*/ 46 h 87"/>
                <a:gd name="T38" fmla="*/ 65 w 82"/>
                <a:gd name="T39" fmla="*/ 24 h 87"/>
                <a:gd name="T40" fmla="*/ 58 w 82"/>
                <a:gd name="T41" fmla="*/ 19 h 87"/>
                <a:gd name="T42" fmla="*/ 53 w 82"/>
                <a:gd name="T43" fmla="*/ 20 h 87"/>
                <a:gd name="T44" fmla="*/ 41 w 82"/>
                <a:gd name="T45" fmla="*/ 36 h 87"/>
                <a:gd name="T46" fmla="*/ 40 w 82"/>
                <a:gd name="T47" fmla="*/ 39 h 87"/>
                <a:gd name="T48" fmla="*/ 51 w 82"/>
                <a:gd name="T49" fmla="*/ 43 h 87"/>
                <a:gd name="T50" fmla="*/ 61 w 82"/>
                <a:gd name="T51" fmla="*/ 3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2" h="87">
                  <a:moveTo>
                    <a:pt x="61" y="37"/>
                  </a:moveTo>
                  <a:cubicBezTo>
                    <a:pt x="60" y="41"/>
                    <a:pt x="46" y="62"/>
                    <a:pt x="42" y="65"/>
                  </a:cubicBezTo>
                  <a:cubicBezTo>
                    <a:pt x="43" y="62"/>
                    <a:pt x="43" y="60"/>
                    <a:pt x="44" y="59"/>
                  </a:cubicBezTo>
                  <a:cubicBezTo>
                    <a:pt x="46" y="52"/>
                    <a:pt x="44" y="46"/>
                    <a:pt x="37" y="42"/>
                  </a:cubicBezTo>
                  <a:cubicBezTo>
                    <a:pt x="37" y="42"/>
                    <a:pt x="36" y="43"/>
                    <a:pt x="36" y="44"/>
                  </a:cubicBezTo>
                  <a:cubicBezTo>
                    <a:pt x="32" y="50"/>
                    <a:pt x="28" y="55"/>
                    <a:pt x="24" y="61"/>
                  </a:cubicBezTo>
                  <a:cubicBezTo>
                    <a:pt x="22" y="64"/>
                    <a:pt x="22" y="66"/>
                    <a:pt x="25" y="68"/>
                  </a:cubicBezTo>
                  <a:cubicBezTo>
                    <a:pt x="33" y="76"/>
                    <a:pt x="42" y="80"/>
                    <a:pt x="54" y="74"/>
                  </a:cubicBezTo>
                  <a:cubicBezTo>
                    <a:pt x="56" y="73"/>
                    <a:pt x="56" y="73"/>
                    <a:pt x="59" y="73"/>
                  </a:cubicBezTo>
                  <a:cubicBezTo>
                    <a:pt x="57" y="76"/>
                    <a:pt x="50" y="84"/>
                    <a:pt x="45" y="87"/>
                  </a:cubicBezTo>
                  <a:cubicBezTo>
                    <a:pt x="36" y="82"/>
                    <a:pt x="2" y="56"/>
                    <a:pt x="0" y="52"/>
                  </a:cubicBezTo>
                  <a:cubicBezTo>
                    <a:pt x="2" y="53"/>
                    <a:pt x="3" y="53"/>
                    <a:pt x="4" y="54"/>
                  </a:cubicBezTo>
                  <a:cubicBezTo>
                    <a:pt x="8" y="55"/>
                    <a:pt x="10" y="54"/>
                    <a:pt x="12" y="51"/>
                  </a:cubicBezTo>
                  <a:cubicBezTo>
                    <a:pt x="21" y="38"/>
                    <a:pt x="30" y="25"/>
                    <a:pt x="39" y="12"/>
                  </a:cubicBezTo>
                  <a:cubicBezTo>
                    <a:pt x="42" y="8"/>
                    <a:pt x="41" y="6"/>
                    <a:pt x="39" y="3"/>
                  </a:cubicBezTo>
                  <a:cubicBezTo>
                    <a:pt x="38" y="2"/>
                    <a:pt x="38" y="1"/>
                    <a:pt x="37" y="0"/>
                  </a:cubicBezTo>
                  <a:cubicBezTo>
                    <a:pt x="40" y="1"/>
                    <a:pt x="76" y="27"/>
                    <a:pt x="82" y="33"/>
                  </a:cubicBezTo>
                  <a:cubicBezTo>
                    <a:pt x="79" y="38"/>
                    <a:pt x="73" y="46"/>
                    <a:pt x="70" y="48"/>
                  </a:cubicBezTo>
                  <a:cubicBezTo>
                    <a:pt x="70" y="47"/>
                    <a:pt x="70" y="46"/>
                    <a:pt x="70" y="46"/>
                  </a:cubicBezTo>
                  <a:cubicBezTo>
                    <a:pt x="74" y="36"/>
                    <a:pt x="72" y="30"/>
                    <a:pt x="65" y="24"/>
                  </a:cubicBezTo>
                  <a:cubicBezTo>
                    <a:pt x="63" y="22"/>
                    <a:pt x="61" y="20"/>
                    <a:pt x="58" y="19"/>
                  </a:cubicBezTo>
                  <a:cubicBezTo>
                    <a:pt x="56" y="17"/>
                    <a:pt x="54" y="18"/>
                    <a:pt x="53" y="20"/>
                  </a:cubicBezTo>
                  <a:cubicBezTo>
                    <a:pt x="49" y="25"/>
                    <a:pt x="45" y="30"/>
                    <a:pt x="41" y="36"/>
                  </a:cubicBezTo>
                  <a:cubicBezTo>
                    <a:pt x="41" y="37"/>
                    <a:pt x="40" y="38"/>
                    <a:pt x="40" y="39"/>
                  </a:cubicBezTo>
                  <a:cubicBezTo>
                    <a:pt x="43" y="42"/>
                    <a:pt x="46" y="44"/>
                    <a:pt x="51" y="43"/>
                  </a:cubicBezTo>
                  <a:cubicBezTo>
                    <a:pt x="54" y="42"/>
                    <a:pt x="58" y="39"/>
                    <a:pt x="61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8" name="Freeform 46">
              <a:extLst>
                <a:ext uri="{FF2B5EF4-FFF2-40B4-BE49-F238E27FC236}">
                  <a16:creationId xmlns:a16="http://schemas.microsoft.com/office/drawing/2014/main" id="{8FDF7445-8F3F-4371-B406-50C58E78A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73206" y="23555723"/>
              <a:ext cx="495489" cy="471895"/>
            </a:xfrm>
            <a:custGeom>
              <a:avLst/>
              <a:gdLst>
                <a:gd name="T0" fmla="*/ 49 w 71"/>
                <a:gd name="T1" fmla="*/ 20 h 68"/>
                <a:gd name="T2" fmla="*/ 37 w 71"/>
                <a:gd name="T3" fmla="*/ 29 h 68"/>
                <a:gd name="T4" fmla="*/ 38 w 71"/>
                <a:gd name="T5" fmla="*/ 39 h 68"/>
                <a:gd name="T6" fmla="*/ 44 w 71"/>
                <a:gd name="T7" fmla="*/ 38 h 68"/>
                <a:gd name="T8" fmla="*/ 60 w 71"/>
                <a:gd name="T9" fmla="*/ 36 h 68"/>
                <a:gd name="T10" fmla="*/ 65 w 71"/>
                <a:gd name="T11" fmla="*/ 30 h 68"/>
                <a:gd name="T12" fmla="*/ 48 w 71"/>
                <a:gd name="T13" fmla="*/ 4 h 68"/>
                <a:gd name="T14" fmla="*/ 44 w 71"/>
                <a:gd name="T15" fmla="*/ 0 h 68"/>
                <a:gd name="T16" fmla="*/ 63 w 71"/>
                <a:gd name="T17" fmla="*/ 1 h 68"/>
                <a:gd name="T18" fmla="*/ 70 w 71"/>
                <a:gd name="T19" fmla="*/ 59 h 68"/>
                <a:gd name="T20" fmla="*/ 68 w 71"/>
                <a:gd name="T21" fmla="*/ 55 h 68"/>
                <a:gd name="T22" fmla="*/ 62 w 71"/>
                <a:gd name="T23" fmla="*/ 51 h 68"/>
                <a:gd name="T24" fmla="*/ 16 w 71"/>
                <a:gd name="T25" fmla="*/ 58 h 68"/>
                <a:gd name="T26" fmla="*/ 9 w 71"/>
                <a:gd name="T27" fmla="*/ 65 h 68"/>
                <a:gd name="T28" fmla="*/ 9 w 71"/>
                <a:gd name="T29" fmla="*/ 68 h 68"/>
                <a:gd name="T30" fmla="*/ 1 w 71"/>
                <a:gd name="T31" fmla="*/ 11 h 68"/>
                <a:gd name="T32" fmla="*/ 18 w 71"/>
                <a:gd name="T33" fmla="*/ 9 h 68"/>
                <a:gd name="T34" fmla="*/ 19 w 71"/>
                <a:gd name="T35" fmla="*/ 10 h 68"/>
                <a:gd name="T36" fmla="*/ 17 w 71"/>
                <a:gd name="T37" fmla="*/ 11 h 68"/>
                <a:gd name="T38" fmla="*/ 6 w 71"/>
                <a:gd name="T39" fmla="*/ 30 h 68"/>
                <a:gd name="T40" fmla="*/ 7 w 71"/>
                <a:gd name="T41" fmla="*/ 38 h 68"/>
                <a:gd name="T42" fmla="*/ 13 w 71"/>
                <a:gd name="T43" fmla="*/ 42 h 68"/>
                <a:gd name="T44" fmla="*/ 33 w 71"/>
                <a:gd name="T45" fmla="*/ 39 h 68"/>
                <a:gd name="T46" fmla="*/ 29 w 71"/>
                <a:gd name="T47" fmla="*/ 28 h 68"/>
                <a:gd name="T48" fmla="*/ 18 w 71"/>
                <a:gd name="T49" fmla="*/ 24 h 68"/>
                <a:gd name="T50" fmla="*/ 19 w 71"/>
                <a:gd name="T51" fmla="*/ 22 h 68"/>
                <a:gd name="T52" fmla="*/ 49 w 71"/>
                <a:gd name="T53" fmla="*/ 18 h 68"/>
                <a:gd name="T54" fmla="*/ 49 w 71"/>
                <a:gd name="T55" fmla="*/ 2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1" h="68">
                  <a:moveTo>
                    <a:pt x="49" y="20"/>
                  </a:moveTo>
                  <a:cubicBezTo>
                    <a:pt x="44" y="22"/>
                    <a:pt x="39" y="24"/>
                    <a:pt x="37" y="29"/>
                  </a:cubicBezTo>
                  <a:cubicBezTo>
                    <a:pt x="36" y="32"/>
                    <a:pt x="36" y="35"/>
                    <a:pt x="38" y="39"/>
                  </a:cubicBezTo>
                  <a:cubicBezTo>
                    <a:pt x="40" y="38"/>
                    <a:pt x="42" y="38"/>
                    <a:pt x="44" y="38"/>
                  </a:cubicBezTo>
                  <a:cubicBezTo>
                    <a:pt x="49" y="37"/>
                    <a:pt x="54" y="36"/>
                    <a:pt x="60" y="36"/>
                  </a:cubicBezTo>
                  <a:cubicBezTo>
                    <a:pt x="63" y="35"/>
                    <a:pt x="64" y="34"/>
                    <a:pt x="65" y="30"/>
                  </a:cubicBezTo>
                  <a:cubicBezTo>
                    <a:pt x="65" y="18"/>
                    <a:pt x="59" y="8"/>
                    <a:pt x="48" y="4"/>
                  </a:cubicBezTo>
                  <a:cubicBezTo>
                    <a:pt x="47" y="3"/>
                    <a:pt x="45" y="3"/>
                    <a:pt x="44" y="0"/>
                  </a:cubicBezTo>
                  <a:cubicBezTo>
                    <a:pt x="51" y="0"/>
                    <a:pt x="57" y="1"/>
                    <a:pt x="63" y="1"/>
                  </a:cubicBezTo>
                  <a:cubicBezTo>
                    <a:pt x="65" y="5"/>
                    <a:pt x="71" y="54"/>
                    <a:pt x="70" y="59"/>
                  </a:cubicBezTo>
                  <a:cubicBezTo>
                    <a:pt x="69" y="57"/>
                    <a:pt x="69" y="56"/>
                    <a:pt x="68" y="55"/>
                  </a:cubicBezTo>
                  <a:cubicBezTo>
                    <a:pt x="67" y="52"/>
                    <a:pt x="65" y="51"/>
                    <a:pt x="62" y="51"/>
                  </a:cubicBezTo>
                  <a:cubicBezTo>
                    <a:pt x="46" y="53"/>
                    <a:pt x="31" y="55"/>
                    <a:pt x="16" y="58"/>
                  </a:cubicBezTo>
                  <a:cubicBezTo>
                    <a:pt x="12" y="58"/>
                    <a:pt x="10" y="60"/>
                    <a:pt x="9" y="65"/>
                  </a:cubicBezTo>
                  <a:cubicBezTo>
                    <a:pt x="9" y="66"/>
                    <a:pt x="9" y="67"/>
                    <a:pt x="9" y="68"/>
                  </a:cubicBezTo>
                  <a:cubicBezTo>
                    <a:pt x="7" y="65"/>
                    <a:pt x="0" y="17"/>
                    <a:pt x="1" y="11"/>
                  </a:cubicBezTo>
                  <a:cubicBezTo>
                    <a:pt x="7" y="10"/>
                    <a:pt x="12" y="9"/>
                    <a:pt x="18" y="9"/>
                  </a:cubicBezTo>
                  <a:cubicBezTo>
                    <a:pt x="18" y="9"/>
                    <a:pt x="19" y="9"/>
                    <a:pt x="19" y="10"/>
                  </a:cubicBezTo>
                  <a:cubicBezTo>
                    <a:pt x="18" y="10"/>
                    <a:pt x="18" y="11"/>
                    <a:pt x="17" y="11"/>
                  </a:cubicBezTo>
                  <a:cubicBezTo>
                    <a:pt x="8" y="14"/>
                    <a:pt x="5" y="21"/>
                    <a:pt x="6" y="30"/>
                  </a:cubicBezTo>
                  <a:cubicBezTo>
                    <a:pt x="6" y="32"/>
                    <a:pt x="6" y="35"/>
                    <a:pt x="7" y="38"/>
                  </a:cubicBezTo>
                  <a:cubicBezTo>
                    <a:pt x="7" y="42"/>
                    <a:pt x="8" y="43"/>
                    <a:pt x="13" y="42"/>
                  </a:cubicBezTo>
                  <a:cubicBezTo>
                    <a:pt x="20" y="41"/>
                    <a:pt x="26" y="40"/>
                    <a:pt x="33" y="39"/>
                  </a:cubicBezTo>
                  <a:cubicBezTo>
                    <a:pt x="34" y="34"/>
                    <a:pt x="33" y="30"/>
                    <a:pt x="29" y="28"/>
                  </a:cubicBezTo>
                  <a:cubicBezTo>
                    <a:pt x="26" y="26"/>
                    <a:pt x="22" y="25"/>
                    <a:pt x="18" y="24"/>
                  </a:cubicBezTo>
                  <a:cubicBezTo>
                    <a:pt x="18" y="23"/>
                    <a:pt x="19" y="23"/>
                    <a:pt x="19" y="22"/>
                  </a:cubicBezTo>
                  <a:cubicBezTo>
                    <a:pt x="29" y="21"/>
                    <a:pt x="39" y="20"/>
                    <a:pt x="49" y="18"/>
                  </a:cubicBezTo>
                  <a:cubicBezTo>
                    <a:pt x="49" y="19"/>
                    <a:pt x="49" y="19"/>
                    <a:pt x="49" y="2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9" name="Freeform 47">
              <a:extLst>
                <a:ext uri="{FF2B5EF4-FFF2-40B4-BE49-F238E27FC236}">
                  <a16:creationId xmlns:a16="http://schemas.microsoft.com/office/drawing/2014/main" id="{F4D9F597-B8B0-46DD-ACD9-953CE09E6A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97841" y="26009575"/>
              <a:ext cx="346056" cy="495489"/>
            </a:xfrm>
            <a:custGeom>
              <a:avLst/>
              <a:gdLst>
                <a:gd name="T0" fmla="*/ 17 w 50"/>
                <a:gd name="T1" fmla="*/ 35 h 70"/>
                <a:gd name="T2" fmla="*/ 10 w 50"/>
                <a:gd name="T3" fmla="*/ 27 h 70"/>
                <a:gd name="T4" fmla="*/ 8 w 50"/>
                <a:gd name="T5" fmla="*/ 11 h 70"/>
                <a:gd name="T6" fmla="*/ 19 w 50"/>
                <a:gd name="T7" fmla="*/ 1 h 70"/>
                <a:gd name="T8" fmla="*/ 39 w 50"/>
                <a:gd name="T9" fmla="*/ 3 h 70"/>
                <a:gd name="T10" fmla="*/ 48 w 50"/>
                <a:gd name="T11" fmla="*/ 12 h 70"/>
                <a:gd name="T12" fmla="*/ 42 w 50"/>
                <a:gd name="T13" fmla="*/ 27 h 70"/>
                <a:gd name="T14" fmla="*/ 34 w 50"/>
                <a:gd name="T15" fmla="*/ 30 h 70"/>
                <a:gd name="T16" fmla="*/ 37 w 50"/>
                <a:gd name="T17" fmla="*/ 33 h 70"/>
                <a:gd name="T18" fmla="*/ 44 w 50"/>
                <a:gd name="T19" fmla="*/ 44 h 70"/>
                <a:gd name="T20" fmla="*/ 30 w 50"/>
                <a:gd name="T21" fmla="*/ 69 h 70"/>
                <a:gd name="T22" fmla="*/ 9 w 50"/>
                <a:gd name="T23" fmla="*/ 65 h 70"/>
                <a:gd name="T24" fmla="*/ 1 w 50"/>
                <a:gd name="T25" fmla="*/ 51 h 70"/>
                <a:gd name="T26" fmla="*/ 11 w 50"/>
                <a:gd name="T27" fmla="*/ 38 h 70"/>
                <a:gd name="T28" fmla="*/ 17 w 50"/>
                <a:gd name="T29" fmla="*/ 35 h 70"/>
                <a:gd name="T30" fmla="*/ 20 w 50"/>
                <a:gd name="T31" fmla="*/ 38 h 70"/>
                <a:gd name="T32" fmla="*/ 14 w 50"/>
                <a:gd name="T33" fmla="*/ 61 h 70"/>
                <a:gd name="T34" fmla="*/ 22 w 50"/>
                <a:gd name="T35" fmla="*/ 67 h 70"/>
                <a:gd name="T36" fmla="*/ 30 w 50"/>
                <a:gd name="T37" fmla="*/ 61 h 70"/>
                <a:gd name="T38" fmla="*/ 20 w 50"/>
                <a:gd name="T39" fmla="*/ 38 h 70"/>
                <a:gd name="T40" fmla="*/ 31 w 50"/>
                <a:gd name="T41" fmla="*/ 27 h 70"/>
                <a:gd name="T42" fmla="*/ 36 w 50"/>
                <a:gd name="T43" fmla="*/ 8 h 70"/>
                <a:gd name="T44" fmla="*/ 28 w 50"/>
                <a:gd name="T45" fmla="*/ 3 h 70"/>
                <a:gd name="T46" fmla="*/ 21 w 50"/>
                <a:gd name="T47" fmla="*/ 8 h 70"/>
                <a:gd name="T48" fmla="*/ 22 w 50"/>
                <a:gd name="T49" fmla="*/ 18 h 70"/>
                <a:gd name="T50" fmla="*/ 31 w 50"/>
                <a:gd name="T51" fmla="*/ 2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0" h="70">
                  <a:moveTo>
                    <a:pt x="17" y="35"/>
                  </a:moveTo>
                  <a:cubicBezTo>
                    <a:pt x="15" y="33"/>
                    <a:pt x="12" y="30"/>
                    <a:pt x="10" y="27"/>
                  </a:cubicBezTo>
                  <a:cubicBezTo>
                    <a:pt x="7" y="22"/>
                    <a:pt x="6" y="17"/>
                    <a:pt x="8" y="11"/>
                  </a:cubicBezTo>
                  <a:cubicBezTo>
                    <a:pt x="10" y="6"/>
                    <a:pt x="14" y="3"/>
                    <a:pt x="19" y="1"/>
                  </a:cubicBezTo>
                  <a:cubicBezTo>
                    <a:pt x="26" y="0"/>
                    <a:pt x="33" y="0"/>
                    <a:pt x="39" y="3"/>
                  </a:cubicBezTo>
                  <a:cubicBezTo>
                    <a:pt x="43" y="5"/>
                    <a:pt x="46" y="8"/>
                    <a:pt x="48" y="12"/>
                  </a:cubicBezTo>
                  <a:cubicBezTo>
                    <a:pt x="50" y="18"/>
                    <a:pt x="48" y="24"/>
                    <a:pt x="42" y="27"/>
                  </a:cubicBezTo>
                  <a:cubicBezTo>
                    <a:pt x="39" y="28"/>
                    <a:pt x="37" y="29"/>
                    <a:pt x="34" y="30"/>
                  </a:cubicBezTo>
                  <a:cubicBezTo>
                    <a:pt x="35" y="31"/>
                    <a:pt x="36" y="32"/>
                    <a:pt x="37" y="33"/>
                  </a:cubicBezTo>
                  <a:cubicBezTo>
                    <a:pt x="40" y="37"/>
                    <a:pt x="43" y="40"/>
                    <a:pt x="44" y="44"/>
                  </a:cubicBezTo>
                  <a:cubicBezTo>
                    <a:pt x="48" y="55"/>
                    <a:pt x="42" y="66"/>
                    <a:pt x="30" y="69"/>
                  </a:cubicBezTo>
                  <a:cubicBezTo>
                    <a:pt x="23" y="70"/>
                    <a:pt x="16" y="69"/>
                    <a:pt x="9" y="65"/>
                  </a:cubicBezTo>
                  <a:cubicBezTo>
                    <a:pt x="3" y="62"/>
                    <a:pt x="0" y="57"/>
                    <a:pt x="1" y="51"/>
                  </a:cubicBezTo>
                  <a:cubicBezTo>
                    <a:pt x="1" y="44"/>
                    <a:pt x="5" y="40"/>
                    <a:pt x="11" y="38"/>
                  </a:cubicBezTo>
                  <a:cubicBezTo>
                    <a:pt x="13" y="37"/>
                    <a:pt x="15" y="36"/>
                    <a:pt x="17" y="35"/>
                  </a:cubicBezTo>
                  <a:close/>
                  <a:moveTo>
                    <a:pt x="20" y="38"/>
                  </a:moveTo>
                  <a:cubicBezTo>
                    <a:pt x="13" y="44"/>
                    <a:pt x="10" y="54"/>
                    <a:pt x="14" y="61"/>
                  </a:cubicBezTo>
                  <a:cubicBezTo>
                    <a:pt x="15" y="65"/>
                    <a:pt x="18" y="67"/>
                    <a:pt x="22" y="67"/>
                  </a:cubicBezTo>
                  <a:cubicBezTo>
                    <a:pt x="26" y="67"/>
                    <a:pt x="28" y="64"/>
                    <a:pt x="30" y="61"/>
                  </a:cubicBezTo>
                  <a:cubicBezTo>
                    <a:pt x="33" y="53"/>
                    <a:pt x="29" y="44"/>
                    <a:pt x="20" y="38"/>
                  </a:cubicBezTo>
                  <a:close/>
                  <a:moveTo>
                    <a:pt x="31" y="27"/>
                  </a:moveTo>
                  <a:cubicBezTo>
                    <a:pt x="37" y="23"/>
                    <a:pt x="39" y="14"/>
                    <a:pt x="36" y="8"/>
                  </a:cubicBezTo>
                  <a:cubicBezTo>
                    <a:pt x="35" y="4"/>
                    <a:pt x="32" y="3"/>
                    <a:pt x="28" y="3"/>
                  </a:cubicBezTo>
                  <a:cubicBezTo>
                    <a:pt x="25" y="3"/>
                    <a:pt x="23" y="5"/>
                    <a:pt x="21" y="8"/>
                  </a:cubicBezTo>
                  <a:cubicBezTo>
                    <a:pt x="20" y="11"/>
                    <a:pt x="20" y="15"/>
                    <a:pt x="22" y="18"/>
                  </a:cubicBezTo>
                  <a:cubicBezTo>
                    <a:pt x="24" y="22"/>
                    <a:pt x="27" y="25"/>
                    <a:pt x="31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10" name="Freeform 48">
              <a:extLst>
                <a:ext uri="{FF2B5EF4-FFF2-40B4-BE49-F238E27FC236}">
                  <a16:creationId xmlns:a16="http://schemas.microsoft.com/office/drawing/2014/main" id="{87023A1D-90CB-48D5-905E-12D9350DB30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9829" y="24342214"/>
              <a:ext cx="511219" cy="440435"/>
            </a:xfrm>
            <a:custGeom>
              <a:avLst/>
              <a:gdLst>
                <a:gd name="T0" fmla="*/ 16 w 74"/>
                <a:gd name="T1" fmla="*/ 63 h 63"/>
                <a:gd name="T2" fmla="*/ 14 w 74"/>
                <a:gd name="T3" fmla="*/ 60 h 63"/>
                <a:gd name="T4" fmla="*/ 3 w 74"/>
                <a:gd name="T5" fmla="*/ 34 h 63"/>
                <a:gd name="T6" fmla="*/ 0 w 74"/>
                <a:gd name="T7" fmla="*/ 18 h 63"/>
                <a:gd name="T8" fmla="*/ 8 w 74"/>
                <a:gd name="T9" fmla="*/ 3 h 63"/>
                <a:gd name="T10" fmla="*/ 25 w 74"/>
                <a:gd name="T11" fmla="*/ 4 h 63"/>
                <a:gd name="T12" fmla="*/ 33 w 74"/>
                <a:gd name="T13" fmla="*/ 13 h 63"/>
                <a:gd name="T14" fmla="*/ 38 w 74"/>
                <a:gd name="T15" fmla="*/ 26 h 63"/>
                <a:gd name="T16" fmla="*/ 42 w 74"/>
                <a:gd name="T17" fmla="*/ 25 h 63"/>
                <a:gd name="T18" fmla="*/ 55 w 74"/>
                <a:gd name="T19" fmla="*/ 19 h 63"/>
                <a:gd name="T20" fmla="*/ 61 w 74"/>
                <a:gd name="T21" fmla="*/ 9 h 63"/>
                <a:gd name="T22" fmla="*/ 61 w 74"/>
                <a:gd name="T23" fmla="*/ 6 h 63"/>
                <a:gd name="T24" fmla="*/ 66 w 74"/>
                <a:gd name="T25" fmla="*/ 16 h 63"/>
                <a:gd name="T26" fmla="*/ 70 w 74"/>
                <a:gd name="T27" fmla="*/ 27 h 63"/>
                <a:gd name="T28" fmla="*/ 73 w 74"/>
                <a:gd name="T29" fmla="*/ 38 h 63"/>
                <a:gd name="T30" fmla="*/ 70 w 74"/>
                <a:gd name="T31" fmla="*/ 34 h 63"/>
                <a:gd name="T32" fmla="*/ 64 w 74"/>
                <a:gd name="T33" fmla="*/ 32 h 63"/>
                <a:gd name="T34" fmla="*/ 58 w 74"/>
                <a:gd name="T35" fmla="*/ 35 h 63"/>
                <a:gd name="T36" fmla="*/ 22 w 74"/>
                <a:gd name="T37" fmla="*/ 50 h 63"/>
                <a:gd name="T38" fmla="*/ 16 w 74"/>
                <a:gd name="T39" fmla="*/ 61 h 63"/>
                <a:gd name="T40" fmla="*/ 16 w 74"/>
                <a:gd name="T41" fmla="*/ 63 h 63"/>
                <a:gd name="T42" fmla="*/ 36 w 74"/>
                <a:gd name="T43" fmla="*/ 27 h 63"/>
                <a:gd name="T44" fmla="*/ 32 w 74"/>
                <a:gd name="T45" fmla="*/ 20 h 63"/>
                <a:gd name="T46" fmla="*/ 21 w 74"/>
                <a:gd name="T47" fmla="*/ 16 h 63"/>
                <a:gd name="T48" fmla="*/ 10 w 74"/>
                <a:gd name="T49" fmla="*/ 21 h 63"/>
                <a:gd name="T50" fmla="*/ 7 w 74"/>
                <a:gd name="T51" fmla="*/ 35 h 63"/>
                <a:gd name="T52" fmla="*/ 13 w 74"/>
                <a:gd name="T53" fmla="*/ 38 h 63"/>
                <a:gd name="T54" fmla="*/ 36 w 74"/>
                <a:gd name="T55" fmla="*/ 2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74" h="63">
                  <a:moveTo>
                    <a:pt x="16" y="63"/>
                  </a:moveTo>
                  <a:cubicBezTo>
                    <a:pt x="15" y="62"/>
                    <a:pt x="14" y="61"/>
                    <a:pt x="14" y="60"/>
                  </a:cubicBezTo>
                  <a:cubicBezTo>
                    <a:pt x="10" y="51"/>
                    <a:pt x="7" y="42"/>
                    <a:pt x="3" y="34"/>
                  </a:cubicBezTo>
                  <a:cubicBezTo>
                    <a:pt x="1" y="29"/>
                    <a:pt x="0" y="23"/>
                    <a:pt x="0" y="18"/>
                  </a:cubicBezTo>
                  <a:cubicBezTo>
                    <a:pt x="0" y="11"/>
                    <a:pt x="2" y="6"/>
                    <a:pt x="8" y="3"/>
                  </a:cubicBezTo>
                  <a:cubicBezTo>
                    <a:pt x="14" y="0"/>
                    <a:pt x="19" y="1"/>
                    <a:pt x="25" y="4"/>
                  </a:cubicBezTo>
                  <a:cubicBezTo>
                    <a:pt x="28" y="6"/>
                    <a:pt x="31" y="10"/>
                    <a:pt x="33" y="13"/>
                  </a:cubicBezTo>
                  <a:cubicBezTo>
                    <a:pt x="35" y="17"/>
                    <a:pt x="36" y="22"/>
                    <a:pt x="38" y="26"/>
                  </a:cubicBezTo>
                  <a:cubicBezTo>
                    <a:pt x="40" y="25"/>
                    <a:pt x="41" y="25"/>
                    <a:pt x="42" y="25"/>
                  </a:cubicBezTo>
                  <a:cubicBezTo>
                    <a:pt x="46" y="23"/>
                    <a:pt x="51" y="21"/>
                    <a:pt x="55" y="19"/>
                  </a:cubicBezTo>
                  <a:cubicBezTo>
                    <a:pt x="61" y="16"/>
                    <a:pt x="62" y="15"/>
                    <a:pt x="61" y="9"/>
                  </a:cubicBezTo>
                  <a:cubicBezTo>
                    <a:pt x="61" y="8"/>
                    <a:pt x="61" y="7"/>
                    <a:pt x="61" y="6"/>
                  </a:cubicBezTo>
                  <a:cubicBezTo>
                    <a:pt x="64" y="9"/>
                    <a:pt x="64" y="13"/>
                    <a:pt x="66" y="16"/>
                  </a:cubicBezTo>
                  <a:cubicBezTo>
                    <a:pt x="67" y="20"/>
                    <a:pt x="69" y="23"/>
                    <a:pt x="70" y="27"/>
                  </a:cubicBezTo>
                  <a:cubicBezTo>
                    <a:pt x="71" y="30"/>
                    <a:pt x="74" y="33"/>
                    <a:pt x="73" y="38"/>
                  </a:cubicBezTo>
                  <a:cubicBezTo>
                    <a:pt x="72" y="36"/>
                    <a:pt x="71" y="35"/>
                    <a:pt x="70" y="34"/>
                  </a:cubicBezTo>
                  <a:cubicBezTo>
                    <a:pt x="68" y="32"/>
                    <a:pt x="66" y="31"/>
                    <a:pt x="64" y="32"/>
                  </a:cubicBezTo>
                  <a:cubicBezTo>
                    <a:pt x="62" y="33"/>
                    <a:pt x="60" y="34"/>
                    <a:pt x="58" y="35"/>
                  </a:cubicBezTo>
                  <a:cubicBezTo>
                    <a:pt x="46" y="40"/>
                    <a:pt x="34" y="45"/>
                    <a:pt x="22" y="50"/>
                  </a:cubicBezTo>
                  <a:cubicBezTo>
                    <a:pt x="16" y="53"/>
                    <a:pt x="16" y="54"/>
                    <a:pt x="16" y="61"/>
                  </a:cubicBezTo>
                  <a:cubicBezTo>
                    <a:pt x="16" y="62"/>
                    <a:pt x="16" y="62"/>
                    <a:pt x="16" y="63"/>
                  </a:cubicBezTo>
                  <a:close/>
                  <a:moveTo>
                    <a:pt x="36" y="27"/>
                  </a:moveTo>
                  <a:cubicBezTo>
                    <a:pt x="34" y="25"/>
                    <a:pt x="34" y="22"/>
                    <a:pt x="32" y="20"/>
                  </a:cubicBezTo>
                  <a:cubicBezTo>
                    <a:pt x="29" y="16"/>
                    <a:pt x="25" y="14"/>
                    <a:pt x="21" y="16"/>
                  </a:cubicBezTo>
                  <a:cubicBezTo>
                    <a:pt x="17" y="17"/>
                    <a:pt x="13" y="19"/>
                    <a:pt x="10" y="21"/>
                  </a:cubicBezTo>
                  <a:cubicBezTo>
                    <a:pt x="5" y="24"/>
                    <a:pt x="4" y="30"/>
                    <a:pt x="7" y="35"/>
                  </a:cubicBezTo>
                  <a:cubicBezTo>
                    <a:pt x="9" y="38"/>
                    <a:pt x="10" y="39"/>
                    <a:pt x="13" y="38"/>
                  </a:cubicBezTo>
                  <a:cubicBezTo>
                    <a:pt x="20" y="34"/>
                    <a:pt x="28" y="31"/>
                    <a:pt x="36" y="2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11" name="Freeform 49">
              <a:extLst>
                <a:ext uri="{FF2B5EF4-FFF2-40B4-BE49-F238E27FC236}">
                  <a16:creationId xmlns:a16="http://schemas.microsoft.com/office/drawing/2014/main" id="{0F02A286-9E79-4871-8457-DDDF578E5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8695" y="21353548"/>
              <a:ext cx="605598" cy="660652"/>
            </a:xfrm>
            <a:custGeom>
              <a:avLst/>
              <a:gdLst>
                <a:gd name="T0" fmla="*/ 0 w 87"/>
                <a:gd name="T1" fmla="*/ 51 h 95"/>
                <a:gd name="T2" fmla="*/ 6 w 87"/>
                <a:gd name="T3" fmla="*/ 43 h 95"/>
                <a:gd name="T4" fmla="*/ 22 w 87"/>
                <a:gd name="T5" fmla="*/ 36 h 95"/>
                <a:gd name="T6" fmla="*/ 59 w 87"/>
                <a:gd name="T7" fmla="*/ 36 h 95"/>
                <a:gd name="T8" fmla="*/ 64 w 87"/>
                <a:gd name="T9" fmla="*/ 36 h 95"/>
                <a:gd name="T10" fmla="*/ 62 w 87"/>
                <a:gd name="T11" fmla="*/ 33 h 95"/>
                <a:gd name="T12" fmla="*/ 44 w 87"/>
                <a:gd name="T13" fmla="*/ 18 h 95"/>
                <a:gd name="T14" fmla="*/ 30 w 87"/>
                <a:gd name="T15" fmla="*/ 16 h 95"/>
                <a:gd name="T16" fmla="*/ 29 w 87"/>
                <a:gd name="T17" fmla="*/ 16 h 95"/>
                <a:gd name="T18" fmla="*/ 42 w 87"/>
                <a:gd name="T19" fmla="*/ 0 h 95"/>
                <a:gd name="T20" fmla="*/ 42 w 87"/>
                <a:gd name="T21" fmla="*/ 3 h 95"/>
                <a:gd name="T22" fmla="*/ 44 w 87"/>
                <a:gd name="T23" fmla="*/ 13 h 95"/>
                <a:gd name="T24" fmla="*/ 74 w 87"/>
                <a:gd name="T25" fmla="*/ 38 h 95"/>
                <a:gd name="T26" fmla="*/ 87 w 87"/>
                <a:gd name="T27" fmla="*/ 50 h 95"/>
                <a:gd name="T28" fmla="*/ 83 w 87"/>
                <a:gd name="T29" fmla="*/ 52 h 95"/>
                <a:gd name="T30" fmla="*/ 77 w 87"/>
                <a:gd name="T31" fmla="*/ 52 h 95"/>
                <a:gd name="T32" fmla="*/ 25 w 87"/>
                <a:gd name="T33" fmla="*/ 51 h 95"/>
                <a:gd name="T34" fmla="*/ 19 w 87"/>
                <a:gd name="T35" fmla="*/ 51 h 95"/>
                <a:gd name="T36" fmla="*/ 22 w 87"/>
                <a:gd name="T37" fmla="*/ 55 h 95"/>
                <a:gd name="T38" fmla="*/ 47 w 87"/>
                <a:gd name="T39" fmla="*/ 77 h 95"/>
                <a:gd name="T40" fmla="*/ 61 w 87"/>
                <a:gd name="T41" fmla="*/ 78 h 95"/>
                <a:gd name="T42" fmla="*/ 61 w 87"/>
                <a:gd name="T43" fmla="*/ 77 h 95"/>
                <a:gd name="T44" fmla="*/ 48 w 87"/>
                <a:gd name="T45" fmla="*/ 95 h 95"/>
                <a:gd name="T46" fmla="*/ 49 w 87"/>
                <a:gd name="T47" fmla="*/ 91 h 95"/>
                <a:gd name="T48" fmla="*/ 47 w 87"/>
                <a:gd name="T49" fmla="*/ 82 h 95"/>
                <a:gd name="T50" fmla="*/ 30 w 87"/>
                <a:gd name="T51" fmla="*/ 67 h 95"/>
                <a:gd name="T52" fmla="*/ 15 w 87"/>
                <a:gd name="T53" fmla="*/ 54 h 95"/>
                <a:gd name="T54" fmla="*/ 7 w 87"/>
                <a:gd name="T55" fmla="*/ 51 h 95"/>
                <a:gd name="T56" fmla="*/ 1 w 87"/>
                <a:gd name="T57" fmla="*/ 52 h 95"/>
                <a:gd name="T58" fmla="*/ 0 w 87"/>
                <a:gd name="T59" fmla="*/ 5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87" h="95">
                  <a:moveTo>
                    <a:pt x="0" y="51"/>
                  </a:moveTo>
                  <a:cubicBezTo>
                    <a:pt x="2" y="49"/>
                    <a:pt x="5" y="46"/>
                    <a:pt x="6" y="43"/>
                  </a:cubicBezTo>
                  <a:cubicBezTo>
                    <a:pt x="10" y="37"/>
                    <a:pt x="15" y="35"/>
                    <a:pt x="22" y="36"/>
                  </a:cubicBezTo>
                  <a:cubicBezTo>
                    <a:pt x="34" y="36"/>
                    <a:pt x="47" y="36"/>
                    <a:pt x="59" y="36"/>
                  </a:cubicBezTo>
                  <a:cubicBezTo>
                    <a:pt x="61" y="36"/>
                    <a:pt x="62" y="36"/>
                    <a:pt x="64" y="36"/>
                  </a:cubicBezTo>
                  <a:cubicBezTo>
                    <a:pt x="63" y="35"/>
                    <a:pt x="63" y="34"/>
                    <a:pt x="62" y="33"/>
                  </a:cubicBezTo>
                  <a:cubicBezTo>
                    <a:pt x="56" y="28"/>
                    <a:pt x="50" y="23"/>
                    <a:pt x="44" y="18"/>
                  </a:cubicBezTo>
                  <a:cubicBezTo>
                    <a:pt x="38" y="12"/>
                    <a:pt x="37" y="12"/>
                    <a:pt x="30" y="16"/>
                  </a:cubicBezTo>
                  <a:cubicBezTo>
                    <a:pt x="30" y="17"/>
                    <a:pt x="30" y="16"/>
                    <a:pt x="29" y="16"/>
                  </a:cubicBezTo>
                  <a:cubicBezTo>
                    <a:pt x="30" y="13"/>
                    <a:pt x="38" y="3"/>
                    <a:pt x="42" y="0"/>
                  </a:cubicBezTo>
                  <a:cubicBezTo>
                    <a:pt x="42" y="2"/>
                    <a:pt x="42" y="2"/>
                    <a:pt x="42" y="3"/>
                  </a:cubicBezTo>
                  <a:cubicBezTo>
                    <a:pt x="40" y="7"/>
                    <a:pt x="41" y="10"/>
                    <a:pt x="44" y="13"/>
                  </a:cubicBezTo>
                  <a:cubicBezTo>
                    <a:pt x="54" y="21"/>
                    <a:pt x="64" y="30"/>
                    <a:pt x="74" y="38"/>
                  </a:cubicBezTo>
                  <a:cubicBezTo>
                    <a:pt x="78" y="42"/>
                    <a:pt x="82" y="46"/>
                    <a:pt x="87" y="50"/>
                  </a:cubicBezTo>
                  <a:cubicBezTo>
                    <a:pt x="85" y="51"/>
                    <a:pt x="84" y="52"/>
                    <a:pt x="83" y="52"/>
                  </a:cubicBezTo>
                  <a:cubicBezTo>
                    <a:pt x="81" y="52"/>
                    <a:pt x="79" y="52"/>
                    <a:pt x="77" y="52"/>
                  </a:cubicBezTo>
                  <a:cubicBezTo>
                    <a:pt x="60" y="52"/>
                    <a:pt x="42" y="52"/>
                    <a:pt x="25" y="51"/>
                  </a:cubicBezTo>
                  <a:cubicBezTo>
                    <a:pt x="23" y="51"/>
                    <a:pt x="22" y="51"/>
                    <a:pt x="19" y="51"/>
                  </a:cubicBezTo>
                  <a:cubicBezTo>
                    <a:pt x="20" y="53"/>
                    <a:pt x="21" y="54"/>
                    <a:pt x="22" y="55"/>
                  </a:cubicBezTo>
                  <a:cubicBezTo>
                    <a:pt x="30" y="62"/>
                    <a:pt x="39" y="69"/>
                    <a:pt x="47" y="77"/>
                  </a:cubicBezTo>
                  <a:cubicBezTo>
                    <a:pt x="51" y="81"/>
                    <a:pt x="55" y="83"/>
                    <a:pt x="61" y="78"/>
                  </a:cubicBezTo>
                  <a:cubicBezTo>
                    <a:pt x="61" y="77"/>
                    <a:pt x="61" y="77"/>
                    <a:pt x="61" y="77"/>
                  </a:cubicBezTo>
                  <a:cubicBezTo>
                    <a:pt x="61" y="80"/>
                    <a:pt x="52" y="92"/>
                    <a:pt x="48" y="95"/>
                  </a:cubicBezTo>
                  <a:cubicBezTo>
                    <a:pt x="48" y="93"/>
                    <a:pt x="48" y="92"/>
                    <a:pt x="49" y="91"/>
                  </a:cubicBezTo>
                  <a:cubicBezTo>
                    <a:pt x="51" y="87"/>
                    <a:pt x="50" y="85"/>
                    <a:pt x="47" y="82"/>
                  </a:cubicBezTo>
                  <a:cubicBezTo>
                    <a:pt x="41" y="77"/>
                    <a:pt x="35" y="72"/>
                    <a:pt x="30" y="67"/>
                  </a:cubicBezTo>
                  <a:cubicBezTo>
                    <a:pt x="25" y="62"/>
                    <a:pt x="20" y="58"/>
                    <a:pt x="15" y="54"/>
                  </a:cubicBezTo>
                  <a:cubicBezTo>
                    <a:pt x="12" y="51"/>
                    <a:pt x="10" y="51"/>
                    <a:pt x="7" y="51"/>
                  </a:cubicBezTo>
                  <a:cubicBezTo>
                    <a:pt x="5" y="52"/>
                    <a:pt x="3" y="52"/>
                    <a:pt x="1" y="52"/>
                  </a:cubicBezTo>
                  <a:cubicBezTo>
                    <a:pt x="0" y="52"/>
                    <a:pt x="0" y="52"/>
                    <a:pt x="0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12" name="Freeform 50">
              <a:extLst>
                <a:ext uri="{FF2B5EF4-FFF2-40B4-BE49-F238E27FC236}">
                  <a16:creationId xmlns:a16="http://schemas.microsoft.com/office/drawing/2014/main" id="{8755A78B-BB29-4E5B-955C-3F93A3C38A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23633" y="25797222"/>
              <a:ext cx="424705" cy="487624"/>
            </a:xfrm>
            <a:custGeom>
              <a:avLst/>
              <a:gdLst>
                <a:gd name="T0" fmla="*/ 36 w 61"/>
                <a:gd name="T1" fmla="*/ 26 h 70"/>
                <a:gd name="T2" fmla="*/ 46 w 61"/>
                <a:gd name="T3" fmla="*/ 29 h 70"/>
                <a:gd name="T4" fmla="*/ 60 w 61"/>
                <a:gd name="T5" fmla="*/ 45 h 70"/>
                <a:gd name="T6" fmla="*/ 55 w 61"/>
                <a:gd name="T7" fmla="*/ 59 h 70"/>
                <a:gd name="T8" fmla="*/ 34 w 61"/>
                <a:gd name="T9" fmla="*/ 69 h 70"/>
                <a:gd name="T10" fmla="*/ 21 w 61"/>
                <a:gd name="T11" fmla="*/ 62 h 70"/>
                <a:gd name="T12" fmla="*/ 21 w 61"/>
                <a:gd name="T13" fmla="*/ 46 h 70"/>
                <a:gd name="T14" fmla="*/ 26 w 61"/>
                <a:gd name="T15" fmla="*/ 39 h 70"/>
                <a:gd name="T16" fmla="*/ 17 w 61"/>
                <a:gd name="T17" fmla="*/ 37 h 70"/>
                <a:gd name="T18" fmla="*/ 11 w 61"/>
                <a:gd name="T19" fmla="*/ 8 h 70"/>
                <a:gd name="T20" fmla="*/ 28 w 61"/>
                <a:gd name="T21" fmla="*/ 0 h 70"/>
                <a:gd name="T22" fmla="*/ 42 w 61"/>
                <a:gd name="T23" fmla="*/ 7 h 70"/>
                <a:gd name="T24" fmla="*/ 40 w 61"/>
                <a:gd name="T25" fmla="*/ 21 h 70"/>
                <a:gd name="T26" fmla="*/ 36 w 61"/>
                <a:gd name="T27" fmla="*/ 26 h 70"/>
                <a:gd name="T28" fmla="*/ 29 w 61"/>
                <a:gd name="T29" fmla="*/ 40 h 70"/>
                <a:gd name="T30" fmla="*/ 28 w 61"/>
                <a:gd name="T31" fmla="*/ 48 h 70"/>
                <a:gd name="T32" fmla="*/ 37 w 61"/>
                <a:gd name="T33" fmla="*/ 63 h 70"/>
                <a:gd name="T34" fmla="*/ 46 w 61"/>
                <a:gd name="T35" fmla="*/ 64 h 70"/>
                <a:gd name="T36" fmla="*/ 50 w 61"/>
                <a:gd name="T37" fmla="*/ 55 h 70"/>
                <a:gd name="T38" fmla="*/ 41 w 61"/>
                <a:gd name="T39" fmla="*/ 43 h 70"/>
                <a:gd name="T40" fmla="*/ 29 w 61"/>
                <a:gd name="T41" fmla="*/ 40 h 70"/>
                <a:gd name="T42" fmla="*/ 33 w 61"/>
                <a:gd name="T43" fmla="*/ 26 h 70"/>
                <a:gd name="T44" fmla="*/ 28 w 61"/>
                <a:gd name="T45" fmla="*/ 7 h 70"/>
                <a:gd name="T46" fmla="*/ 22 w 61"/>
                <a:gd name="T47" fmla="*/ 5 h 70"/>
                <a:gd name="T48" fmla="*/ 14 w 61"/>
                <a:gd name="T49" fmla="*/ 10 h 70"/>
                <a:gd name="T50" fmla="*/ 16 w 61"/>
                <a:gd name="T51" fmla="*/ 19 h 70"/>
                <a:gd name="T52" fmla="*/ 33 w 61"/>
                <a:gd name="T53" fmla="*/ 2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1" h="70">
                  <a:moveTo>
                    <a:pt x="36" y="26"/>
                  </a:moveTo>
                  <a:cubicBezTo>
                    <a:pt x="40" y="27"/>
                    <a:pt x="43" y="28"/>
                    <a:pt x="46" y="29"/>
                  </a:cubicBezTo>
                  <a:cubicBezTo>
                    <a:pt x="54" y="31"/>
                    <a:pt x="59" y="37"/>
                    <a:pt x="60" y="45"/>
                  </a:cubicBezTo>
                  <a:cubicBezTo>
                    <a:pt x="61" y="51"/>
                    <a:pt x="59" y="55"/>
                    <a:pt x="55" y="59"/>
                  </a:cubicBezTo>
                  <a:cubicBezTo>
                    <a:pt x="50" y="65"/>
                    <a:pt x="42" y="69"/>
                    <a:pt x="34" y="69"/>
                  </a:cubicBezTo>
                  <a:cubicBezTo>
                    <a:pt x="28" y="70"/>
                    <a:pt x="24" y="67"/>
                    <a:pt x="21" y="62"/>
                  </a:cubicBezTo>
                  <a:cubicBezTo>
                    <a:pt x="17" y="57"/>
                    <a:pt x="17" y="51"/>
                    <a:pt x="21" y="46"/>
                  </a:cubicBezTo>
                  <a:cubicBezTo>
                    <a:pt x="22" y="44"/>
                    <a:pt x="24" y="42"/>
                    <a:pt x="26" y="39"/>
                  </a:cubicBezTo>
                  <a:cubicBezTo>
                    <a:pt x="23" y="39"/>
                    <a:pt x="20" y="38"/>
                    <a:pt x="17" y="37"/>
                  </a:cubicBezTo>
                  <a:cubicBezTo>
                    <a:pt x="3" y="32"/>
                    <a:pt x="0" y="17"/>
                    <a:pt x="11" y="8"/>
                  </a:cubicBezTo>
                  <a:cubicBezTo>
                    <a:pt x="16" y="4"/>
                    <a:pt x="22" y="1"/>
                    <a:pt x="28" y="0"/>
                  </a:cubicBezTo>
                  <a:cubicBezTo>
                    <a:pt x="34" y="0"/>
                    <a:pt x="39" y="2"/>
                    <a:pt x="42" y="7"/>
                  </a:cubicBezTo>
                  <a:cubicBezTo>
                    <a:pt x="45" y="12"/>
                    <a:pt x="43" y="17"/>
                    <a:pt x="40" y="21"/>
                  </a:cubicBezTo>
                  <a:cubicBezTo>
                    <a:pt x="39" y="23"/>
                    <a:pt x="38" y="24"/>
                    <a:pt x="36" y="26"/>
                  </a:cubicBezTo>
                  <a:close/>
                  <a:moveTo>
                    <a:pt x="29" y="40"/>
                  </a:moveTo>
                  <a:cubicBezTo>
                    <a:pt x="29" y="43"/>
                    <a:pt x="28" y="46"/>
                    <a:pt x="28" y="48"/>
                  </a:cubicBezTo>
                  <a:cubicBezTo>
                    <a:pt x="29" y="54"/>
                    <a:pt x="32" y="59"/>
                    <a:pt x="37" y="63"/>
                  </a:cubicBezTo>
                  <a:cubicBezTo>
                    <a:pt x="40" y="65"/>
                    <a:pt x="43" y="66"/>
                    <a:pt x="46" y="64"/>
                  </a:cubicBezTo>
                  <a:cubicBezTo>
                    <a:pt x="50" y="62"/>
                    <a:pt x="51" y="58"/>
                    <a:pt x="50" y="55"/>
                  </a:cubicBezTo>
                  <a:cubicBezTo>
                    <a:pt x="49" y="49"/>
                    <a:pt x="46" y="45"/>
                    <a:pt x="41" y="43"/>
                  </a:cubicBezTo>
                  <a:cubicBezTo>
                    <a:pt x="37" y="41"/>
                    <a:pt x="34" y="41"/>
                    <a:pt x="29" y="40"/>
                  </a:cubicBezTo>
                  <a:close/>
                  <a:moveTo>
                    <a:pt x="33" y="26"/>
                  </a:moveTo>
                  <a:cubicBezTo>
                    <a:pt x="35" y="18"/>
                    <a:pt x="33" y="12"/>
                    <a:pt x="28" y="7"/>
                  </a:cubicBezTo>
                  <a:cubicBezTo>
                    <a:pt x="26" y="5"/>
                    <a:pt x="24" y="5"/>
                    <a:pt x="22" y="5"/>
                  </a:cubicBezTo>
                  <a:cubicBezTo>
                    <a:pt x="18" y="5"/>
                    <a:pt x="16" y="7"/>
                    <a:pt x="14" y="10"/>
                  </a:cubicBezTo>
                  <a:cubicBezTo>
                    <a:pt x="13" y="13"/>
                    <a:pt x="14" y="16"/>
                    <a:pt x="16" y="19"/>
                  </a:cubicBezTo>
                  <a:cubicBezTo>
                    <a:pt x="21" y="24"/>
                    <a:pt x="26" y="25"/>
                    <a:pt x="33" y="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13" name="Freeform 51">
              <a:extLst>
                <a:ext uri="{FF2B5EF4-FFF2-40B4-BE49-F238E27FC236}">
                  <a16:creationId xmlns:a16="http://schemas.microsoft.com/office/drawing/2014/main" id="{796806AC-39CF-48CB-B718-74820E7AB6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2833" y="20803004"/>
              <a:ext cx="574138" cy="558409"/>
            </a:xfrm>
            <a:custGeom>
              <a:avLst/>
              <a:gdLst>
                <a:gd name="T0" fmla="*/ 44 w 82"/>
                <a:gd name="T1" fmla="*/ 0 h 80"/>
                <a:gd name="T2" fmla="*/ 57 w 82"/>
                <a:gd name="T3" fmla="*/ 19 h 80"/>
                <a:gd name="T4" fmla="*/ 53 w 82"/>
                <a:gd name="T5" fmla="*/ 18 h 80"/>
                <a:gd name="T6" fmla="*/ 38 w 82"/>
                <a:gd name="T7" fmla="*/ 14 h 80"/>
                <a:gd name="T8" fmla="*/ 21 w 82"/>
                <a:gd name="T9" fmla="*/ 35 h 80"/>
                <a:gd name="T10" fmla="*/ 44 w 82"/>
                <a:gd name="T11" fmla="*/ 68 h 80"/>
                <a:gd name="T12" fmla="*/ 67 w 82"/>
                <a:gd name="T13" fmla="*/ 66 h 80"/>
                <a:gd name="T14" fmla="*/ 68 w 82"/>
                <a:gd name="T15" fmla="*/ 56 h 80"/>
                <a:gd name="T16" fmla="*/ 62 w 82"/>
                <a:gd name="T17" fmla="*/ 48 h 80"/>
                <a:gd name="T18" fmla="*/ 53 w 82"/>
                <a:gd name="T19" fmla="*/ 46 h 80"/>
                <a:gd name="T20" fmla="*/ 50 w 82"/>
                <a:gd name="T21" fmla="*/ 47 h 80"/>
                <a:gd name="T22" fmla="*/ 58 w 82"/>
                <a:gd name="T23" fmla="*/ 40 h 80"/>
                <a:gd name="T24" fmla="*/ 67 w 82"/>
                <a:gd name="T25" fmla="*/ 33 h 80"/>
                <a:gd name="T26" fmla="*/ 75 w 82"/>
                <a:gd name="T27" fmla="*/ 27 h 80"/>
                <a:gd name="T28" fmla="*/ 76 w 82"/>
                <a:gd name="T29" fmla="*/ 28 h 80"/>
                <a:gd name="T30" fmla="*/ 75 w 82"/>
                <a:gd name="T31" fmla="*/ 29 h 80"/>
                <a:gd name="T32" fmla="*/ 75 w 82"/>
                <a:gd name="T33" fmla="*/ 40 h 80"/>
                <a:gd name="T34" fmla="*/ 82 w 82"/>
                <a:gd name="T35" fmla="*/ 50 h 80"/>
                <a:gd name="T36" fmla="*/ 82 w 82"/>
                <a:gd name="T37" fmla="*/ 52 h 80"/>
                <a:gd name="T38" fmla="*/ 49 w 82"/>
                <a:gd name="T39" fmla="*/ 78 h 80"/>
                <a:gd name="T40" fmla="*/ 31 w 82"/>
                <a:gd name="T41" fmla="*/ 76 h 80"/>
                <a:gd name="T42" fmla="*/ 24 w 82"/>
                <a:gd name="T43" fmla="*/ 15 h 80"/>
                <a:gd name="T44" fmla="*/ 36 w 82"/>
                <a:gd name="T45" fmla="*/ 10 h 80"/>
                <a:gd name="T46" fmla="*/ 39 w 82"/>
                <a:gd name="T47" fmla="*/ 9 h 80"/>
                <a:gd name="T48" fmla="*/ 44 w 82"/>
                <a:gd name="T49" fmla="*/ 2 h 80"/>
                <a:gd name="T50" fmla="*/ 44 w 82"/>
                <a:gd name="T51" fmla="*/ 1 h 80"/>
                <a:gd name="T52" fmla="*/ 44 w 82"/>
                <a:gd name="T53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2" h="80">
                  <a:moveTo>
                    <a:pt x="44" y="0"/>
                  </a:moveTo>
                  <a:cubicBezTo>
                    <a:pt x="47" y="2"/>
                    <a:pt x="56" y="14"/>
                    <a:pt x="57" y="19"/>
                  </a:cubicBezTo>
                  <a:cubicBezTo>
                    <a:pt x="56" y="20"/>
                    <a:pt x="55" y="18"/>
                    <a:pt x="53" y="18"/>
                  </a:cubicBezTo>
                  <a:cubicBezTo>
                    <a:pt x="48" y="15"/>
                    <a:pt x="43" y="14"/>
                    <a:pt x="38" y="14"/>
                  </a:cubicBezTo>
                  <a:cubicBezTo>
                    <a:pt x="26" y="14"/>
                    <a:pt x="18" y="23"/>
                    <a:pt x="21" y="35"/>
                  </a:cubicBezTo>
                  <a:cubicBezTo>
                    <a:pt x="25" y="48"/>
                    <a:pt x="33" y="60"/>
                    <a:pt x="44" y="68"/>
                  </a:cubicBezTo>
                  <a:cubicBezTo>
                    <a:pt x="52" y="74"/>
                    <a:pt x="60" y="73"/>
                    <a:pt x="67" y="66"/>
                  </a:cubicBezTo>
                  <a:cubicBezTo>
                    <a:pt x="70" y="63"/>
                    <a:pt x="71" y="60"/>
                    <a:pt x="68" y="56"/>
                  </a:cubicBezTo>
                  <a:cubicBezTo>
                    <a:pt x="66" y="54"/>
                    <a:pt x="64" y="51"/>
                    <a:pt x="62" y="48"/>
                  </a:cubicBezTo>
                  <a:cubicBezTo>
                    <a:pt x="59" y="44"/>
                    <a:pt x="58" y="44"/>
                    <a:pt x="53" y="46"/>
                  </a:cubicBezTo>
                  <a:cubicBezTo>
                    <a:pt x="52" y="47"/>
                    <a:pt x="51" y="47"/>
                    <a:pt x="50" y="47"/>
                  </a:cubicBezTo>
                  <a:cubicBezTo>
                    <a:pt x="52" y="44"/>
                    <a:pt x="55" y="42"/>
                    <a:pt x="58" y="40"/>
                  </a:cubicBezTo>
                  <a:cubicBezTo>
                    <a:pt x="61" y="38"/>
                    <a:pt x="64" y="35"/>
                    <a:pt x="67" y="33"/>
                  </a:cubicBezTo>
                  <a:cubicBezTo>
                    <a:pt x="70" y="31"/>
                    <a:pt x="72" y="29"/>
                    <a:pt x="75" y="27"/>
                  </a:cubicBezTo>
                  <a:cubicBezTo>
                    <a:pt x="76" y="27"/>
                    <a:pt x="76" y="27"/>
                    <a:pt x="76" y="28"/>
                  </a:cubicBezTo>
                  <a:cubicBezTo>
                    <a:pt x="76" y="28"/>
                    <a:pt x="75" y="29"/>
                    <a:pt x="75" y="29"/>
                  </a:cubicBezTo>
                  <a:cubicBezTo>
                    <a:pt x="72" y="34"/>
                    <a:pt x="71" y="36"/>
                    <a:pt x="75" y="40"/>
                  </a:cubicBezTo>
                  <a:cubicBezTo>
                    <a:pt x="77" y="44"/>
                    <a:pt x="80" y="47"/>
                    <a:pt x="82" y="50"/>
                  </a:cubicBezTo>
                  <a:cubicBezTo>
                    <a:pt x="82" y="51"/>
                    <a:pt x="82" y="51"/>
                    <a:pt x="82" y="52"/>
                  </a:cubicBezTo>
                  <a:cubicBezTo>
                    <a:pt x="74" y="64"/>
                    <a:pt x="64" y="74"/>
                    <a:pt x="49" y="78"/>
                  </a:cubicBezTo>
                  <a:cubicBezTo>
                    <a:pt x="43" y="80"/>
                    <a:pt x="37" y="79"/>
                    <a:pt x="31" y="76"/>
                  </a:cubicBezTo>
                  <a:cubicBezTo>
                    <a:pt x="11" y="66"/>
                    <a:pt x="0" y="35"/>
                    <a:pt x="24" y="15"/>
                  </a:cubicBezTo>
                  <a:cubicBezTo>
                    <a:pt x="27" y="13"/>
                    <a:pt x="32" y="12"/>
                    <a:pt x="36" y="10"/>
                  </a:cubicBezTo>
                  <a:cubicBezTo>
                    <a:pt x="37" y="9"/>
                    <a:pt x="38" y="9"/>
                    <a:pt x="39" y="9"/>
                  </a:cubicBezTo>
                  <a:cubicBezTo>
                    <a:pt x="44" y="7"/>
                    <a:pt x="44" y="7"/>
                    <a:pt x="44" y="2"/>
                  </a:cubicBezTo>
                  <a:cubicBezTo>
                    <a:pt x="44" y="2"/>
                    <a:pt x="44" y="2"/>
                    <a:pt x="44" y="1"/>
                  </a:cubicBezTo>
                  <a:cubicBezTo>
                    <a:pt x="44" y="1"/>
                    <a:pt x="44" y="1"/>
                    <a:pt x="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14" name="Freeform 52">
              <a:extLst>
                <a:ext uri="{FF2B5EF4-FFF2-40B4-BE49-F238E27FC236}">
                  <a16:creationId xmlns:a16="http://schemas.microsoft.com/office/drawing/2014/main" id="{B4C877BA-3246-4BBE-9D14-FE608648A0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1653" y="20291785"/>
              <a:ext cx="456165" cy="495489"/>
            </a:xfrm>
            <a:custGeom>
              <a:avLst/>
              <a:gdLst>
                <a:gd name="T0" fmla="*/ 58 w 65"/>
                <a:gd name="T1" fmla="*/ 69 h 70"/>
                <a:gd name="T2" fmla="*/ 53 w 65"/>
                <a:gd name="T3" fmla="*/ 66 h 70"/>
                <a:gd name="T4" fmla="*/ 25 w 65"/>
                <a:gd name="T5" fmla="*/ 31 h 70"/>
                <a:gd name="T6" fmla="*/ 13 w 65"/>
                <a:gd name="T7" fmla="*/ 17 h 70"/>
                <a:gd name="T8" fmla="*/ 12 w 65"/>
                <a:gd name="T9" fmla="*/ 21 h 70"/>
                <a:gd name="T10" fmla="*/ 12 w 65"/>
                <a:gd name="T11" fmla="*/ 56 h 70"/>
                <a:gd name="T12" fmla="*/ 20 w 65"/>
                <a:gd name="T13" fmla="*/ 66 h 70"/>
                <a:gd name="T14" fmla="*/ 21 w 65"/>
                <a:gd name="T15" fmla="*/ 68 h 70"/>
                <a:gd name="T16" fmla="*/ 0 w 65"/>
                <a:gd name="T17" fmla="*/ 68 h 70"/>
                <a:gd name="T18" fmla="*/ 3 w 65"/>
                <a:gd name="T19" fmla="*/ 66 h 70"/>
                <a:gd name="T20" fmla="*/ 9 w 65"/>
                <a:gd name="T21" fmla="*/ 58 h 70"/>
                <a:gd name="T22" fmla="*/ 9 w 65"/>
                <a:gd name="T23" fmla="*/ 14 h 70"/>
                <a:gd name="T24" fmla="*/ 6 w 65"/>
                <a:gd name="T25" fmla="*/ 8 h 70"/>
                <a:gd name="T26" fmla="*/ 0 w 65"/>
                <a:gd name="T27" fmla="*/ 2 h 70"/>
                <a:gd name="T28" fmla="*/ 10 w 65"/>
                <a:gd name="T29" fmla="*/ 1 h 70"/>
                <a:gd name="T30" fmla="*/ 27 w 65"/>
                <a:gd name="T31" fmla="*/ 9 h 70"/>
                <a:gd name="T32" fmla="*/ 50 w 65"/>
                <a:gd name="T33" fmla="*/ 39 h 70"/>
                <a:gd name="T34" fmla="*/ 54 w 65"/>
                <a:gd name="T35" fmla="*/ 42 h 70"/>
                <a:gd name="T36" fmla="*/ 54 w 65"/>
                <a:gd name="T37" fmla="*/ 38 h 70"/>
                <a:gd name="T38" fmla="*/ 54 w 65"/>
                <a:gd name="T39" fmla="*/ 15 h 70"/>
                <a:gd name="T40" fmla="*/ 46 w 65"/>
                <a:gd name="T41" fmla="*/ 3 h 70"/>
                <a:gd name="T42" fmla="*/ 45 w 65"/>
                <a:gd name="T43" fmla="*/ 3 h 70"/>
                <a:gd name="T44" fmla="*/ 65 w 65"/>
                <a:gd name="T45" fmla="*/ 2 h 70"/>
                <a:gd name="T46" fmla="*/ 63 w 65"/>
                <a:gd name="T47" fmla="*/ 4 h 70"/>
                <a:gd name="T48" fmla="*/ 58 w 65"/>
                <a:gd name="T49" fmla="*/ 12 h 70"/>
                <a:gd name="T50" fmla="*/ 58 w 65"/>
                <a:gd name="T51" fmla="*/ 26 h 70"/>
                <a:gd name="T52" fmla="*/ 58 w 65"/>
                <a:gd name="T53" fmla="*/ 64 h 70"/>
                <a:gd name="T54" fmla="*/ 58 w 65"/>
                <a:gd name="T55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5" h="70">
                  <a:moveTo>
                    <a:pt x="58" y="69"/>
                  </a:moveTo>
                  <a:cubicBezTo>
                    <a:pt x="54" y="70"/>
                    <a:pt x="54" y="68"/>
                    <a:pt x="53" y="66"/>
                  </a:cubicBezTo>
                  <a:cubicBezTo>
                    <a:pt x="43" y="55"/>
                    <a:pt x="34" y="43"/>
                    <a:pt x="25" y="31"/>
                  </a:cubicBezTo>
                  <a:cubicBezTo>
                    <a:pt x="21" y="27"/>
                    <a:pt x="17" y="22"/>
                    <a:pt x="13" y="17"/>
                  </a:cubicBezTo>
                  <a:cubicBezTo>
                    <a:pt x="13" y="19"/>
                    <a:pt x="12" y="20"/>
                    <a:pt x="12" y="21"/>
                  </a:cubicBezTo>
                  <a:cubicBezTo>
                    <a:pt x="12" y="33"/>
                    <a:pt x="12" y="44"/>
                    <a:pt x="12" y="56"/>
                  </a:cubicBezTo>
                  <a:cubicBezTo>
                    <a:pt x="12" y="63"/>
                    <a:pt x="13" y="64"/>
                    <a:pt x="20" y="66"/>
                  </a:cubicBezTo>
                  <a:cubicBezTo>
                    <a:pt x="20" y="67"/>
                    <a:pt x="21" y="67"/>
                    <a:pt x="21" y="68"/>
                  </a:cubicBezTo>
                  <a:cubicBezTo>
                    <a:pt x="18" y="69"/>
                    <a:pt x="5" y="69"/>
                    <a:pt x="0" y="68"/>
                  </a:cubicBezTo>
                  <a:cubicBezTo>
                    <a:pt x="1" y="67"/>
                    <a:pt x="2" y="66"/>
                    <a:pt x="3" y="66"/>
                  </a:cubicBezTo>
                  <a:cubicBezTo>
                    <a:pt x="7" y="65"/>
                    <a:pt x="9" y="63"/>
                    <a:pt x="9" y="58"/>
                  </a:cubicBezTo>
                  <a:cubicBezTo>
                    <a:pt x="9" y="44"/>
                    <a:pt x="9" y="29"/>
                    <a:pt x="9" y="14"/>
                  </a:cubicBezTo>
                  <a:cubicBezTo>
                    <a:pt x="9" y="11"/>
                    <a:pt x="7" y="9"/>
                    <a:pt x="6" y="8"/>
                  </a:cubicBezTo>
                  <a:cubicBezTo>
                    <a:pt x="4" y="6"/>
                    <a:pt x="2" y="4"/>
                    <a:pt x="0" y="2"/>
                  </a:cubicBezTo>
                  <a:cubicBezTo>
                    <a:pt x="4" y="1"/>
                    <a:pt x="7" y="2"/>
                    <a:pt x="10" y="1"/>
                  </a:cubicBezTo>
                  <a:cubicBezTo>
                    <a:pt x="18" y="0"/>
                    <a:pt x="22" y="3"/>
                    <a:pt x="27" y="9"/>
                  </a:cubicBezTo>
                  <a:cubicBezTo>
                    <a:pt x="34" y="19"/>
                    <a:pt x="42" y="29"/>
                    <a:pt x="50" y="39"/>
                  </a:cubicBezTo>
                  <a:cubicBezTo>
                    <a:pt x="51" y="40"/>
                    <a:pt x="52" y="41"/>
                    <a:pt x="54" y="42"/>
                  </a:cubicBezTo>
                  <a:cubicBezTo>
                    <a:pt x="54" y="41"/>
                    <a:pt x="54" y="39"/>
                    <a:pt x="54" y="38"/>
                  </a:cubicBezTo>
                  <a:cubicBezTo>
                    <a:pt x="54" y="30"/>
                    <a:pt x="54" y="23"/>
                    <a:pt x="54" y="15"/>
                  </a:cubicBezTo>
                  <a:cubicBezTo>
                    <a:pt x="54" y="9"/>
                    <a:pt x="53" y="4"/>
                    <a:pt x="46" y="3"/>
                  </a:cubicBezTo>
                  <a:cubicBezTo>
                    <a:pt x="46" y="3"/>
                    <a:pt x="45" y="3"/>
                    <a:pt x="45" y="3"/>
                  </a:cubicBezTo>
                  <a:cubicBezTo>
                    <a:pt x="48" y="1"/>
                    <a:pt x="61" y="1"/>
                    <a:pt x="65" y="2"/>
                  </a:cubicBezTo>
                  <a:cubicBezTo>
                    <a:pt x="64" y="3"/>
                    <a:pt x="64" y="3"/>
                    <a:pt x="63" y="4"/>
                  </a:cubicBezTo>
                  <a:cubicBezTo>
                    <a:pt x="59" y="5"/>
                    <a:pt x="57" y="8"/>
                    <a:pt x="58" y="12"/>
                  </a:cubicBezTo>
                  <a:cubicBezTo>
                    <a:pt x="58" y="17"/>
                    <a:pt x="58" y="22"/>
                    <a:pt x="58" y="26"/>
                  </a:cubicBezTo>
                  <a:cubicBezTo>
                    <a:pt x="58" y="39"/>
                    <a:pt x="58" y="51"/>
                    <a:pt x="58" y="64"/>
                  </a:cubicBezTo>
                  <a:cubicBezTo>
                    <a:pt x="58" y="66"/>
                    <a:pt x="58" y="67"/>
                    <a:pt x="58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15" name="Freeform 53">
              <a:extLst>
                <a:ext uri="{FF2B5EF4-FFF2-40B4-BE49-F238E27FC236}">
                  <a16:creationId xmlns:a16="http://schemas.microsoft.com/office/drawing/2014/main" id="{5FFCABFB-9AC9-4B3F-87DF-E2597F097F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700062" y="26009575"/>
              <a:ext cx="353921" cy="503354"/>
            </a:xfrm>
            <a:custGeom>
              <a:avLst/>
              <a:gdLst>
                <a:gd name="T0" fmla="*/ 9 w 50"/>
                <a:gd name="T1" fmla="*/ 71 h 71"/>
                <a:gd name="T2" fmla="*/ 31 w 50"/>
                <a:gd name="T3" fmla="*/ 41 h 71"/>
                <a:gd name="T4" fmla="*/ 23 w 50"/>
                <a:gd name="T5" fmla="*/ 44 h 71"/>
                <a:gd name="T6" fmla="*/ 3 w 50"/>
                <a:gd name="T7" fmla="*/ 33 h 71"/>
                <a:gd name="T8" fmla="*/ 3 w 50"/>
                <a:gd name="T9" fmla="*/ 13 h 71"/>
                <a:gd name="T10" fmla="*/ 21 w 50"/>
                <a:gd name="T11" fmla="*/ 1 h 71"/>
                <a:gd name="T12" fmla="*/ 41 w 50"/>
                <a:gd name="T13" fmla="*/ 11 h 71"/>
                <a:gd name="T14" fmla="*/ 34 w 50"/>
                <a:gd name="T15" fmla="*/ 59 h 71"/>
                <a:gd name="T16" fmla="*/ 9 w 50"/>
                <a:gd name="T17" fmla="*/ 71 h 71"/>
                <a:gd name="T18" fmla="*/ 31 w 50"/>
                <a:gd name="T19" fmla="*/ 32 h 71"/>
                <a:gd name="T20" fmla="*/ 32 w 50"/>
                <a:gd name="T21" fmla="*/ 32 h 71"/>
                <a:gd name="T22" fmla="*/ 28 w 50"/>
                <a:gd name="T23" fmla="*/ 12 h 71"/>
                <a:gd name="T24" fmla="*/ 25 w 50"/>
                <a:gd name="T25" fmla="*/ 6 h 71"/>
                <a:gd name="T26" fmla="*/ 19 w 50"/>
                <a:gd name="T27" fmla="*/ 3 h 71"/>
                <a:gd name="T28" fmla="*/ 15 w 50"/>
                <a:gd name="T29" fmla="*/ 8 h 71"/>
                <a:gd name="T30" fmla="*/ 14 w 50"/>
                <a:gd name="T31" fmla="*/ 10 h 71"/>
                <a:gd name="T32" fmla="*/ 18 w 50"/>
                <a:gd name="T33" fmla="*/ 32 h 71"/>
                <a:gd name="T34" fmla="*/ 21 w 50"/>
                <a:gd name="T35" fmla="*/ 37 h 71"/>
                <a:gd name="T36" fmla="*/ 29 w 50"/>
                <a:gd name="T37" fmla="*/ 39 h 71"/>
                <a:gd name="T38" fmla="*/ 31 w 50"/>
                <a:gd name="T39" fmla="*/ 33 h 71"/>
                <a:gd name="T40" fmla="*/ 31 w 50"/>
                <a:gd name="T41" fmla="*/ 3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50" h="71">
                  <a:moveTo>
                    <a:pt x="9" y="71"/>
                  </a:moveTo>
                  <a:cubicBezTo>
                    <a:pt x="22" y="66"/>
                    <a:pt x="29" y="55"/>
                    <a:pt x="31" y="41"/>
                  </a:cubicBezTo>
                  <a:cubicBezTo>
                    <a:pt x="28" y="42"/>
                    <a:pt x="26" y="43"/>
                    <a:pt x="23" y="44"/>
                  </a:cubicBezTo>
                  <a:cubicBezTo>
                    <a:pt x="14" y="46"/>
                    <a:pt x="7" y="42"/>
                    <a:pt x="3" y="33"/>
                  </a:cubicBezTo>
                  <a:cubicBezTo>
                    <a:pt x="0" y="26"/>
                    <a:pt x="1" y="19"/>
                    <a:pt x="3" y="13"/>
                  </a:cubicBezTo>
                  <a:cubicBezTo>
                    <a:pt x="7" y="5"/>
                    <a:pt x="13" y="1"/>
                    <a:pt x="21" y="1"/>
                  </a:cubicBezTo>
                  <a:cubicBezTo>
                    <a:pt x="29" y="0"/>
                    <a:pt x="36" y="3"/>
                    <a:pt x="41" y="11"/>
                  </a:cubicBezTo>
                  <a:cubicBezTo>
                    <a:pt x="50" y="26"/>
                    <a:pt x="47" y="47"/>
                    <a:pt x="34" y="59"/>
                  </a:cubicBezTo>
                  <a:cubicBezTo>
                    <a:pt x="28" y="65"/>
                    <a:pt x="17" y="70"/>
                    <a:pt x="9" y="71"/>
                  </a:cubicBezTo>
                  <a:close/>
                  <a:moveTo>
                    <a:pt x="31" y="32"/>
                  </a:moveTo>
                  <a:cubicBezTo>
                    <a:pt x="31" y="32"/>
                    <a:pt x="31" y="32"/>
                    <a:pt x="32" y="32"/>
                  </a:cubicBezTo>
                  <a:cubicBezTo>
                    <a:pt x="30" y="25"/>
                    <a:pt x="29" y="19"/>
                    <a:pt x="28" y="12"/>
                  </a:cubicBezTo>
                  <a:cubicBezTo>
                    <a:pt x="27" y="10"/>
                    <a:pt x="26" y="8"/>
                    <a:pt x="25" y="6"/>
                  </a:cubicBezTo>
                  <a:cubicBezTo>
                    <a:pt x="24" y="4"/>
                    <a:pt x="22" y="3"/>
                    <a:pt x="19" y="3"/>
                  </a:cubicBezTo>
                  <a:cubicBezTo>
                    <a:pt x="17" y="4"/>
                    <a:pt x="15" y="5"/>
                    <a:pt x="15" y="8"/>
                  </a:cubicBezTo>
                  <a:cubicBezTo>
                    <a:pt x="15" y="9"/>
                    <a:pt x="14" y="10"/>
                    <a:pt x="14" y="10"/>
                  </a:cubicBezTo>
                  <a:cubicBezTo>
                    <a:pt x="15" y="18"/>
                    <a:pt x="16" y="25"/>
                    <a:pt x="18" y="32"/>
                  </a:cubicBezTo>
                  <a:cubicBezTo>
                    <a:pt x="19" y="34"/>
                    <a:pt x="20" y="35"/>
                    <a:pt x="21" y="37"/>
                  </a:cubicBezTo>
                  <a:cubicBezTo>
                    <a:pt x="23" y="39"/>
                    <a:pt x="25" y="39"/>
                    <a:pt x="29" y="39"/>
                  </a:cubicBezTo>
                  <a:cubicBezTo>
                    <a:pt x="32" y="38"/>
                    <a:pt x="31" y="35"/>
                    <a:pt x="31" y="33"/>
                  </a:cubicBezTo>
                  <a:cubicBezTo>
                    <a:pt x="31" y="33"/>
                    <a:pt x="31" y="32"/>
                    <a:pt x="31" y="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16" name="Freeform 54">
              <a:extLst>
                <a:ext uri="{FF2B5EF4-FFF2-40B4-BE49-F238E27FC236}">
                  <a16:creationId xmlns:a16="http://schemas.microsoft.com/office/drawing/2014/main" id="{F9BB49C2-B41D-4BFB-89E2-250877A4B3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3703" y="20386164"/>
              <a:ext cx="471894" cy="534814"/>
            </a:xfrm>
            <a:custGeom>
              <a:avLst/>
              <a:gdLst>
                <a:gd name="T0" fmla="*/ 42 w 68"/>
                <a:gd name="T1" fmla="*/ 7 h 77"/>
                <a:gd name="T2" fmla="*/ 62 w 68"/>
                <a:gd name="T3" fmla="*/ 0 h 77"/>
                <a:gd name="T4" fmla="*/ 60 w 68"/>
                <a:gd name="T5" fmla="*/ 3 h 77"/>
                <a:gd name="T6" fmla="*/ 57 w 68"/>
                <a:gd name="T7" fmla="*/ 12 h 77"/>
                <a:gd name="T8" fmla="*/ 65 w 68"/>
                <a:gd name="T9" fmla="*/ 40 h 77"/>
                <a:gd name="T10" fmla="*/ 67 w 68"/>
                <a:gd name="T11" fmla="*/ 55 h 77"/>
                <a:gd name="T12" fmla="*/ 62 w 68"/>
                <a:gd name="T13" fmla="*/ 68 h 77"/>
                <a:gd name="T14" fmla="*/ 34 w 68"/>
                <a:gd name="T15" fmla="*/ 76 h 77"/>
                <a:gd name="T16" fmla="*/ 21 w 68"/>
                <a:gd name="T17" fmla="*/ 66 h 77"/>
                <a:gd name="T18" fmla="*/ 19 w 68"/>
                <a:gd name="T19" fmla="*/ 60 h 77"/>
                <a:gd name="T20" fmla="*/ 10 w 68"/>
                <a:gd name="T21" fmla="*/ 27 h 77"/>
                <a:gd name="T22" fmla="*/ 9 w 68"/>
                <a:gd name="T23" fmla="*/ 25 h 77"/>
                <a:gd name="T24" fmla="*/ 2 w 68"/>
                <a:gd name="T25" fmla="*/ 20 h 77"/>
                <a:gd name="T26" fmla="*/ 0 w 68"/>
                <a:gd name="T27" fmla="*/ 19 h 77"/>
                <a:gd name="T28" fmla="*/ 27 w 68"/>
                <a:gd name="T29" fmla="*/ 10 h 77"/>
                <a:gd name="T30" fmla="*/ 30 w 68"/>
                <a:gd name="T31" fmla="*/ 10 h 77"/>
                <a:gd name="T32" fmla="*/ 30 w 68"/>
                <a:gd name="T33" fmla="*/ 11 h 77"/>
                <a:gd name="T34" fmla="*/ 27 w 68"/>
                <a:gd name="T35" fmla="*/ 12 h 77"/>
                <a:gd name="T36" fmla="*/ 24 w 68"/>
                <a:gd name="T37" fmla="*/ 20 h 77"/>
                <a:gd name="T38" fmla="*/ 34 w 68"/>
                <a:gd name="T39" fmla="*/ 59 h 77"/>
                <a:gd name="T40" fmla="*/ 35 w 68"/>
                <a:gd name="T41" fmla="*/ 61 h 77"/>
                <a:gd name="T42" fmla="*/ 50 w 68"/>
                <a:gd name="T43" fmla="*/ 70 h 77"/>
                <a:gd name="T44" fmla="*/ 64 w 68"/>
                <a:gd name="T45" fmla="*/ 55 h 77"/>
                <a:gd name="T46" fmla="*/ 63 w 68"/>
                <a:gd name="T47" fmla="*/ 45 h 77"/>
                <a:gd name="T48" fmla="*/ 54 w 68"/>
                <a:gd name="T49" fmla="*/ 15 h 77"/>
                <a:gd name="T50" fmla="*/ 44 w 68"/>
                <a:gd name="T51" fmla="*/ 7 h 77"/>
                <a:gd name="T52" fmla="*/ 42 w 68"/>
                <a:gd name="T53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8" h="77">
                  <a:moveTo>
                    <a:pt x="42" y="7"/>
                  </a:moveTo>
                  <a:cubicBezTo>
                    <a:pt x="45" y="4"/>
                    <a:pt x="57" y="1"/>
                    <a:pt x="62" y="0"/>
                  </a:cubicBezTo>
                  <a:cubicBezTo>
                    <a:pt x="61" y="1"/>
                    <a:pt x="61" y="2"/>
                    <a:pt x="60" y="3"/>
                  </a:cubicBezTo>
                  <a:cubicBezTo>
                    <a:pt x="57" y="5"/>
                    <a:pt x="56" y="8"/>
                    <a:pt x="57" y="12"/>
                  </a:cubicBezTo>
                  <a:cubicBezTo>
                    <a:pt x="60" y="21"/>
                    <a:pt x="63" y="31"/>
                    <a:pt x="65" y="40"/>
                  </a:cubicBezTo>
                  <a:cubicBezTo>
                    <a:pt x="66" y="45"/>
                    <a:pt x="67" y="50"/>
                    <a:pt x="67" y="55"/>
                  </a:cubicBezTo>
                  <a:cubicBezTo>
                    <a:pt x="68" y="61"/>
                    <a:pt x="66" y="65"/>
                    <a:pt x="62" y="68"/>
                  </a:cubicBezTo>
                  <a:cubicBezTo>
                    <a:pt x="54" y="74"/>
                    <a:pt x="44" y="77"/>
                    <a:pt x="34" y="76"/>
                  </a:cubicBezTo>
                  <a:cubicBezTo>
                    <a:pt x="28" y="75"/>
                    <a:pt x="24" y="72"/>
                    <a:pt x="21" y="66"/>
                  </a:cubicBezTo>
                  <a:cubicBezTo>
                    <a:pt x="20" y="64"/>
                    <a:pt x="19" y="62"/>
                    <a:pt x="19" y="60"/>
                  </a:cubicBezTo>
                  <a:cubicBezTo>
                    <a:pt x="16" y="49"/>
                    <a:pt x="13" y="38"/>
                    <a:pt x="10" y="27"/>
                  </a:cubicBezTo>
                  <a:cubicBezTo>
                    <a:pt x="10" y="27"/>
                    <a:pt x="9" y="26"/>
                    <a:pt x="9" y="25"/>
                  </a:cubicBezTo>
                  <a:cubicBezTo>
                    <a:pt x="8" y="22"/>
                    <a:pt x="6" y="20"/>
                    <a:pt x="2" y="20"/>
                  </a:cubicBezTo>
                  <a:cubicBezTo>
                    <a:pt x="1" y="20"/>
                    <a:pt x="1" y="20"/>
                    <a:pt x="0" y="19"/>
                  </a:cubicBezTo>
                  <a:cubicBezTo>
                    <a:pt x="8" y="15"/>
                    <a:pt x="18" y="13"/>
                    <a:pt x="27" y="10"/>
                  </a:cubicBezTo>
                  <a:cubicBezTo>
                    <a:pt x="28" y="10"/>
                    <a:pt x="29" y="10"/>
                    <a:pt x="30" y="10"/>
                  </a:cubicBezTo>
                  <a:cubicBezTo>
                    <a:pt x="30" y="10"/>
                    <a:pt x="30" y="10"/>
                    <a:pt x="30" y="11"/>
                  </a:cubicBezTo>
                  <a:cubicBezTo>
                    <a:pt x="29" y="11"/>
                    <a:pt x="28" y="12"/>
                    <a:pt x="27" y="12"/>
                  </a:cubicBezTo>
                  <a:cubicBezTo>
                    <a:pt x="24" y="14"/>
                    <a:pt x="23" y="16"/>
                    <a:pt x="24" y="20"/>
                  </a:cubicBezTo>
                  <a:cubicBezTo>
                    <a:pt x="27" y="33"/>
                    <a:pt x="31" y="46"/>
                    <a:pt x="34" y="59"/>
                  </a:cubicBezTo>
                  <a:cubicBezTo>
                    <a:pt x="35" y="60"/>
                    <a:pt x="35" y="60"/>
                    <a:pt x="35" y="61"/>
                  </a:cubicBezTo>
                  <a:cubicBezTo>
                    <a:pt x="38" y="68"/>
                    <a:pt x="43" y="71"/>
                    <a:pt x="50" y="70"/>
                  </a:cubicBezTo>
                  <a:cubicBezTo>
                    <a:pt x="59" y="68"/>
                    <a:pt x="64" y="63"/>
                    <a:pt x="64" y="55"/>
                  </a:cubicBezTo>
                  <a:cubicBezTo>
                    <a:pt x="64" y="51"/>
                    <a:pt x="63" y="48"/>
                    <a:pt x="63" y="45"/>
                  </a:cubicBezTo>
                  <a:cubicBezTo>
                    <a:pt x="60" y="35"/>
                    <a:pt x="57" y="25"/>
                    <a:pt x="54" y="15"/>
                  </a:cubicBezTo>
                  <a:cubicBezTo>
                    <a:pt x="52" y="8"/>
                    <a:pt x="51" y="7"/>
                    <a:pt x="44" y="7"/>
                  </a:cubicBezTo>
                  <a:cubicBezTo>
                    <a:pt x="43" y="7"/>
                    <a:pt x="43" y="7"/>
                    <a:pt x="42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17" name="Freeform 55">
              <a:extLst>
                <a:ext uri="{FF2B5EF4-FFF2-40B4-BE49-F238E27FC236}">
                  <a16:creationId xmlns:a16="http://schemas.microsoft.com/office/drawing/2014/main" id="{7CF990A5-900A-42CA-8D5E-3D5BA3EF089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4371" y="22195094"/>
              <a:ext cx="550543" cy="440435"/>
            </a:xfrm>
            <a:custGeom>
              <a:avLst/>
              <a:gdLst>
                <a:gd name="T0" fmla="*/ 0 w 79"/>
                <a:gd name="T1" fmla="*/ 22 h 63"/>
                <a:gd name="T2" fmla="*/ 20 w 79"/>
                <a:gd name="T3" fmla="*/ 13 h 63"/>
                <a:gd name="T4" fmla="*/ 20 w 79"/>
                <a:gd name="T5" fmla="*/ 17 h 63"/>
                <a:gd name="T6" fmla="*/ 12 w 79"/>
                <a:gd name="T7" fmla="*/ 26 h 63"/>
                <a:gd name="T8" fmla="*/ 13 w 79"/>
                <a:gd name="T9" fmla="*/ 46 h 63"/>
                <a:gd name="T10" fmla="*/ 24 w 79"/>
                <a:gd name="T11" fmla="*/ 50 h 63"/>
                <a:gd name="T12" fmla="*/ 32 w 79"/>
                <a:gd name="T13" fmla="*/ 42 h 63"/>
                <a:gd name="T14" fmla="*/ 32 w 79"/>
                <a:gd name="T15" fmla="*/ 35 h 63"/>
                <a:gd name="T16" fmla="*/ 35 w 79"/>
                <a:gd name="T17" fmla="*/ 14 h 63"/>
                <a:gd name="T18" fmla="*/ 51 w 79"/>
                <a:gd name="T19" fmla="*/ 1 h 63"/>
                <a:gd name="T20" fmla="*/ 66 w 79"/>
                <a:gd name="T21" fmla="*/ 7 h 63"/>
                <a:gd name="T22" fmla="*/ 73 w 79"/>
                <a:gd name="T23" fmla="*/ 24 h 63"/>
                <a:gd name="T24" fmla="*/ 73 w 79"/>
                <a:gd name="T25" fmla="*/ 28 h 63"/>
                <a:gd name="T26" fmla="*/ 76 w 79"/>
                <a:gd name="T27" fmla="*/ 32 h 63"/>
                <a:gd name="T28" fmla="*/ 79 w 79"/>
                <a:gd name="T29" fmla="*/ 34 h 63"/>
                <a:gd name="T30" fmla="*/ 59 w 79"/>
                <a:gd name="T31" fmla="*/ 42 h 63"/>
                <a:gd name="T32" fmla="*/ 62 w 79"/>
                <a:gd name="T33" fmla="*/ 38 h 63"/>
                <a:gd name="T34" fmla="*/ 69 w 79"/>
                <a:gd name="T35" fmla="*/ 26 h 63"/>
                <a:gd name="T36" fmla="*/ 65 w 79"/>
                <a:gd name="T37" fmla="*/ 12 h 63"/>
                <a:gd name="T38" fmla="*/ 50 w 79"/>
                <a:gd name="T39" fmla="*/ 14 h 63"/>
                <a:gd name="T40" fmla="*/ 49 w 79"/>
                <a:gd name="T41" fmla="*/ 21 h 63"/>
                <a:gd name="T42" fmla="*/ 48 w 79"/>
                <a:gd name="T43" fmla="*/ 39 h 63"/>
                <a:gd name="T44" fmla="*/ 45 w 79"/>
                <a:gd name="T45" fmla="*/ 50 h 63"/>
                <a:gd name="T46" fmla="*/ 15 w 79"/>
                <a:gd name="T47" fmla="*/ 53 h 63"/>
                <a:gd name="T48" fmla="*/ 7 w 79"/>
                <a:gd name="T49" fmla="*/ 34 h 63"/>
                <a:gd name="T50" fmla="*/ 0 w 79"/>
                <a:gd name="T51" fmla="*/ 2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9" h="63">
                  <a:moveTo>
                    <a:pt x="0" y="22"/>
                  </a:moveTo>
                  <a:cubicBezTo>
                    <a:pt x="7" y="19"/>
                    <a:pt x="14" y="16"/>
                    <a:pt x="20" y="13"/>
                  </a:cubicBezTo>
                  <a:cubicBezTo>
                    <a:pt x="22" y="15"/>
                    <a:pt x="21" y="16"/>
                    <a:pt x="20" y="17"/>
                  </a:cubicBezTo>
                  <a:cubicBezTo>
                    <a:pt x="17" y="20"/>
                    <a:pt x="14" y="23"/>
                    <a:pt x="12" y="26"/>
                  </a:cubicBezTo>
                  <a:cubicBezTo>
                    <a:pt x="8" y="33"/>
                    <a:pt x="9" y="39"/>
                    <a:pt x="13" y="46"/>
                  </a:cubicBezTo>
                  <a:cubicBezTo>
                    <a:pt x="16" y="50"/>
                    <a:pt x="19" y="51"/>
                    <a:pt x="24" y="50"/>
                  </a:cubicBezTo>
                  <a:cubicBezTo>
                    <a:pt x="28" y="49"/>
                    <a:pt x="31" y="46"/>
                    <a:pt x="32" y="42"/>
                  </a:cubicBezTo>
                  <a:cubicBezTo>
                    <a:pt x="32" y="40"/>
                    <a:pt x="32" y="37"/>
                    <a:pt x="32" y="35"/>
                  </a:cubicBezTo>
                  <a:cubicBezTo>
                    <a:pt x="33" y="28"/>
                    <a:pt x="33" y="21"/>
                    <a:pt x="35" y="14"/>
                  </a:cubicBezTo>
                  <a:cubicBezTo>
                    <a:pt x="37" y="6"/>
                    <a:pt x="43" y="2"/>
                    <a:pt x="51" y="1"/>
                  </a:cubicBezTo>
                  <a:cubicBezTo>
                    <a:pt x="57" y="0"/>
                    <a:pt x="62" y="3"/>
                    <a:pt x="66" y="7"/>
                  </a:cubicBezTo>
                  <a:cubicBezTo>
                    <a:pt x="70" y="12"/>
                    <a:pt x="72" y="18"/>
                    <a:pt x="73" y="24"/>
                  </a:cubicBezTo>
                  <a:cubicBezTo>
                    <a:pt x="73" y="26"/>
                    <a:pt x="73" y="27"/>
                    <a:pt x="73" y="28"/>
                  </a:cubicBezTo>
                  <a:cubicBezTo>
                    <a:pt x="73" y="30"/>
                    <a:pt x="74" y="32"/>
                    <a:pt x="76" y="32"/>
                  </a:cubicBezTo>
                  <a:cubicBezTo>
                    <a:pt x="77" y="32"/>
                    <a:pt x="78" y="33"/>
                    <a:pt x="79" y="34"/>
                  </a:cubicBezTo>
                  <a:cubicBezTo>
                    <a:pt x="75" y="37"/>
                    <a:pt x="63" y="42"/>
                    <a:pt x="59" y="42"/>
                  </a:cubicBezTo>
                  <a:cubicBezTo>
                    <a:pt x="60" y="40"/>
                    <a:pt x="61" y="39"/>
                    <a:pt x="62" y="38"/>
                  </a:cubicBezTo>
                  <a:cubicBezTo>
                    <a:pt x="65" y="34"/>
                    <a:pt x="68" y="31"/>
                    <a:pt x="69" y="26"/>
                  </a:cubicBezTo>
                  <a:cubicBezTo>
                    <a:pt x="70" y="21"/>
                    <a:pt x="69" y="16"/>
                    <a:pt x="65" y="12"/>
                  </a:cubicBezTo>
                  <a:cubicBezTo>
                    <a:pt x="61" y="7"/>
                    <a:pt x="53" y="8"/>
                    <a:pt x="50" y="14"/>
                  </a:cubicBezTo>
                  <a:cubicBezTo>
                    <a:pt x="49" y="16"/>
                    <a:pt x="49" y="19"/>
                    <a:pt x="49" y="21"/>
                  </a:cubicBezTo>
                  <a:cubicBezTo>
                    <a:pt x="48" y="27"/>
                    <a:pt x="49" y="33"/>
                    <a:pt x="48" y="39"/>
                  </a:cubicBezTo>
                  <a:cubicBezTo>
                    <a:pt x="47" y="42"/>
                    <a:pt x="47" y="46"/>
                    <a:pt x="45" y="50"/>
                  </a:cubicBezTo>
                  <a:cubicBezTo>
                    <a:pt x="39" y="60"/>
                    <a:pt x="24" y="63"/>
                    <a:pt x="15" y="53"/>
                  </a:cubicBezTo>
                  <a:cubicBezTo>
                    <a:pt x="11" y="47"/>
                    <a:pt x="8" y="41"/>
                    <a:pt x="7" y="34"/>
                  </a:cubicBezTo>
                  <a:cubicBezTo>
                    <a:pt x="5" y="27"/>
                    <a:pt x="5" y="27"/>
                    <a:pt x="0" y="2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18" name="Freeform 56">
              <a:extLst>
                <a:ext uri="{FF2B5EF4-FFF2-40B4-BE49-F238E27FC236}">
                  <a16:creationId xmlns:a16="http://schemas.microsoft.com/office/drawing/2014/main" id="{DE5D4C62-27BC-4F80-BDE9-122CEE2187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2235" y="24263565"/>
              <a:ext cx="542679" cy="503354"/>
            </a:xfrm>
            <a:custGeom>
              <a:avLst/>
              <a:gdLst>
                <a:gd name="T0" fmla="*/ 64 w 77"/>
                <a:gd name="T1" fmla="*/ 40 h 72"/>
                <a:gd name="T2" fmla="*/ 65 w 77"/>
                <a:gd name="T3" fmla="*/ 37 h 72"/>
                <a:gd name="T4" fmla="*/ 59 w 77"/>
                <a:gd name="T5" fmla="*/ 30 h 72"/>
                <a:gd name="T6" fmla="*/ 45 w 77"/>
                <a:gd name="T7" fmla="*/ 32 h 72"/>
                <a:gd name="T8" fmla="*/ 37 w 77"/>
                <a:gd name="T9" fmla="*/ 32 h 72"/>
                <a:gd name="T10" fmla="*/ 33 w 77"/>
                <a:gd name="T11" fmla="*/ 33 h 72"/>
                <a:gd name="T12" fmla="*/ 39 w 77"/>
                <a:gd name="T13" fmla="*/ 41 h 72"/>
                <a:gd name="T14" fmla="*/ 47 w 77"/>
                <a:gd name="T15" fmla="*/ 52 h 72"/>
                <a:gd name="T16" fmla="*/ 50 w 77"/>
                <a:gd name="T17" fmla="*/ 56 h 72"/>
                <a:gd name="T18" fmla="*/ 57 w 77"/>
                <a:gd name="T19" fmla="*/ 55 h 72"/>
                <a:gd name="T20" fmla="*/ 60 w 77"/>
                <a:gd name="T21" fmla="*/ 51 h 72"/>
                <a:gd name="T22" fmla="*/ 53 w 77"/>
                <a:gd name="T23" fmla="*/ 72 h 72"/>
                <a:gd name="T24" fmla="*/ 52 w 77"/>
                <a:gd name="T25" fmla="*/ 71 h 72"/>
                <a:gd name="T26" fmla="*/ 48 w 77"/>
                <a:gd name="T27" fmla="*/ 60 h 72"/>
                <a:gd name="T28" fmla="*/ 31 w 77"/>
                <a:gd name="T29" fmla="*/ 37 h 72"/>
                <a:gd name="T30" fmla="*/ 26 w 77"/>
                <a:gd name="T31" fmla="*/ 33 h 72"/>
                <a:gd name="T32" fmla="*/ 13 w 77"/>
                <a:gd name="T33" fmla="*/ 27 h 72"/>
                <a:gd name="T34" fmla="*/ 2 w 77"/>
                <a:gd name="T35" fmla="*/ 31 h 72"/>
                <a:gd name="T36" fmla="*/ 1 w 77"/>
                <a:gd name="T37" fmla="*/ 32 h 72"/>
                <a:gd name="T38" fmla="*/ 0 w 77"/>
                <a:gd name="T39" fmla="*/ 30 h 72"/>
                <a:gd name="T40" fmla="*/ 12 w 77"/>
                <a:gd name="T41" fmla="*/ 1 h 72"/>
                <a:gd name="T42" fmla="*/ 13 w 77"/>
                <a:gd name="T43" fmla="*/ 0 h 72"/>
                <a:gd name="T44" fmla="*/ 13 w 77"/>
                <a:gd name="T45" fmla="*/ 3 h 72"/>
                <a:gd name="T46" fmla="*/ 18 w 77"/>
                <a:gd name="T47" fmla="*/ 12 h 72"/>
                <a:gd name="T48" fmla="*/ 30 w 77"/>
                <a:gd name="T49" fmla="*/ 17 h 72"/>
                <a:gd name="T50" fmla="*/ 34 w 77"/>
                <a:gd name="T51" fmla="*/ 18 h 72"/>
                <a:gd name="T52" fmla="*/ 67 w 77"/>
                <a:gd name="T53" fmla="*/ 14 h 72"/>
                <a:gd name="T54" fmla="*/ 76 w 77"/>
                <a:gd name="T55" fmla="*/ 8 h 72"/>
                <a:gd name="T56" fmla="*/ 77 w 77"/>
                <a:gd name="T57" fmla="*/ 10 h 72"/>
                <a:gd name="T58" fmla="*/ 66 w 77"/>
                <a:gd name="T59" fmla="*/ 39 h 72"/>
                <a:gd name="T60" fmla="*/ 64 w 77"/>
                <a:gd name="T61" fmla="*/ 4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7" h="72">
                  <a:moveTo>
                    <a:pt x="64" y="40"/>
                  </a:moveTo>
                  <a:cubicBezTo>
                    <a:pt x="65" y="39"/>
                    <a:pt x="65" y="38"/>
                    <a:pt x="65" y="37"/>
                  </a:cubicBezTo>
                  <a:cubicBezTo>
                    <a:pt x="67" y="31"/>
                    <a:pt x="66" y="30"/>
                    <a:pt x="59" y="30"/>
                  </a:cubicBezTo>
                  <a:cubicBezTo>
                    <a:pt x="54" y="31"/>
                    <a:pt x="50" y="31"/>
                    <a:pt x="45" y="32"/>
                  </a:cubicBezTo>
                  <a:cubicBezTo>
                    <a:pt x="42" y="32"/>
                    <a:pt x="40" y="32"/>
                    <a:pt x="37" y="32"/>
                  </a:cubicBezTo>
                  <a:cubicBezTo>
                    <a:pt x="36" y="33"/>
                    <a:pt x="35" y="33"/>
                    <a:pt x="33" y="33"/>
                  </a:cubicBezTo>
                  <a:cubicBezTo>
                    <a:pt x="35" y="36"/>
                    <a:pt x="37" y="39"/>
                    <a:pt x="39" y="41"/>
                  </a:cubicBezTo>
                  <a:cubicBezTo>
                    <a:pt x="41" y="45"/>
                    <a:pt x="44" y="48"/>
                    <a:pt x="47" y="52"/>
                  </a:cubicBezTo>
                  <a:cubicBezTo>
                    <a:pt x="48" y="53"/>
                    <a:pt x="49" y="55"/>
                    <a:pt x="50" y="56"/>
                  </a:cubicBezTo>
                  <a:cubicBezTo>
                    <a:pt x="53" y="58"/>
                    <a:pt x="55" y="58"/>
                    <a:pt x="57" y="55"/>
                  </a:cubicBezTo>
                  <a:cubicBezTo>
                    <a:pt x="58" y="54"/>
                    <a:pt x="59" y="53"/>
                    <a:pt x="60" y="51"/>
                  </a:cubicBezTo>
                  <a:cubicBezTo>
                    <a:pt x="60" y="55"/>
                    <a:pt x="56" y="68"/>
                    <a:pt x="53" y="72"/>
                  </a:cubicBezTo>
                  <a:cubicBezTo>
                    <a:pt x="53" y="71"/>
                    <a:pt x="52" y="71"/>
                    <a:pt x="52" y="71"/>
                  </a:cubicBezTo>
                  <a:cubicBezTo>
                    <a:pt x="52" y="67"/>
                    <a:pt x="50" y="64"/>
                    <a:pt x="48" y="60"/>
                  </a:cubicBezTo>
                  <a:cubicBezTo>
                    <a:pt x="42" y="53"/>
                    <a:pt x="37" y="45"/>
                    <a:pt x="31" y="37"/>
                  </a:cubicBezTo>
                  <a:cubicBezTo>
                    <a:pt x="30" y="35"/>
                    <a:pt x="29" y="34"/>
                    <a:pt x="26" y="33"/>
                  </a:cubicBezTo>
                  <a:cubicBezTo>
                    <a:pt x="22" y="31"/>
                    <a:pt x="17" y="29"/>
                    <a:pt x="13" y="27"/>
                  </a:cubicBezTo>
                  <a:cubicBezTo>
                    <a:pt x="7" y="25"/>
                    <a:pt x="6" y="25"/>
                    <a:pt x="2" y="31"/>
                  </a:cubicBezTo>
                  <a:cubicBezTo>
                    <a:pt x="2" y="31"/>
                    <a:pt x="1" y="31"/>
                    <a:pt x="1" y="32"/>
                  </a:cubicBezTo>
                  <a:cubicBezTo>
                    <a:pt x="1" y="31"/>
                    <a:pt x="0" y="31"/>
                    <a:pt x="0" y="30"/>
                  </a:cubicBezTo>
                  <a:cubicBezTo>
                    <a:pt x="4" y="20"/>
                    <a:pt x="8" y="11"/>
                    <a:pt x="12" y="1"/>
                  </a:cubicBezTo>
                  <a:cubicBezTo>
                    <a:pt x="12" y="1"/>
                    <a:pt x="12" y="0"/>
                    <a:pt x="13" y="0"/>
                  </a:cubicBezTo>
                  <a:cubicBezTo>
                    <a:pt x="13" y="1"/>
                    <a:pt x="13" y="2"/>
                    <a:pt x="13" y="3"/>
                  </a:cubicBezTo>
                  <a:cubicBezTo>
                    <a:pt x="12" y="8"/>
                    <a:pt x="13" y="10"/>
                    <a:pt x="18" y="12"/>
                  </a:cubicBezTo>
                  <a:cubicBezTo>
                    <a:pt x="22" y="14"/>
                    <a:pt x="26" y="16"/>
                    <a:pt x="30" y="17"/>
                  </a:cubicBezTo>
                  <a:cubicBezTo>
                    <a:pt x="31" y="18"/>
                    <a:pt x="33" y="18"/>
                    <a:pt x="34" y="18"/>
                  </a:cubicBezTo>
                  <a:cubicBezTo>
                    <a:pt x="45" y="17"/>
                    <a:pt x="56" y="15"/>
                    <a:pt x="67" y="14"/>
                  </a:cubicBezTo>
                  <a:cubicBezTo>
                    <a:pt x="70" y="13"/>
                    <a:pt x="74" y="12"/>
                    <a:pt x="76" y="8"/>
                  </a:cubicBezTo>
                  <a:cubicBezTo>
                    <a:pt x="77" y="9"/>
                    <a:pt x="77" y="10"/>
                    <a:pt x="77" y="10"/>
                  </a:cubicBezTo>
                  <a:cubicBezTo>
                    <a:pt x="74" y="20"/>
                    <a:pt x="70" y="29"/>
                    <a:pt x="66" y="39"/>
                  </a:cubicBezTo>
                  <a:cubicBezTo>
                    <a:pt x="66" y="39"/>
                    <a:pt x="66" y="39"/>
                    <a:pt x="64" y="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19" name="Freeform 57">
              <a:extLst>
                <a:ext uri="{FF2B5EF4-FFF2-40B4-BE49-F238E27FC236}">
                  <a16:creationId xmlns:a16="http://schemas.microsoft.com/office/drawing/2014/main" id="{CFD8DAFC-A621-496D-9F56-0F681A7586B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858" y="23484939"/>
              <a:ext cx="479759" cy="424705"/>
            </a:xfrm>
            <a:custGeom>
              <a:avLst/>
              <a:gdLst>
                <a:gd name="T0" fmla="*/ 5 w 68"/>
                <a:gd name="T1" fmla="*/ 10 h 61"/>
                <a:gd name="T2" fmla="*/ 5 w 68"/>
                <a:gd name="T3" fmla="*/ 13 h 61"/>
                <a:gd name="T4" fmla="*/ 12 w 68"/>
                <a:gd name="T5" fmla="*/ 20 h 61"/>
                <a:gd name="T6" fmla="*/ 37 w 68"/>
                <a:gd name="T7" fmla="*/ 22 h 61"/>
                <a:gd name="T8" fmla="*/ 61 w 68"/>
                <a:gd name="T9" fmla="*/ 23 h 61"/>
                <a:gd name="T10" fmla="*/ 64 w 68"/>
                <a:gd name="T11" fmla="*/ 23 h 61"/>
                <a:gd name="T12" fmla="*/ 63 w 68"/>
                <a:gd name="T13" fmla="*/ 14 h 61"/>
                <a:gd name="T14" fmla="*/ 58 w 68"/>
                <a:gd name="T15" fmla="*/ 6 h 61"/>
                <a:gd name="T16" fmla="*/ 50 w 68"/>
                <a:gd name="T17" fmla="*/ 1 h 61"/>
                <a:gd name="T18" fmla="*/ 68 w 68"/>
                <a:gd name="T19" fmla="*/ 2 h 61"/>
                <a:gd name="T20" fmla="*/ 64 w 68"/>
                <a:gd name="T21" fmla="*/ 61 h 61"/>
                <a:gd name="T22" fmla="*/ 46 w 68"/>
                <a:gd name="T23" fmla="*/ 60 h 61"/>
                <a:gd name="T24" fmla="*/ 47 w 68"/>
                <a:gd name="T25" fmla="*/ 57 h 61"/>
                <a:gd name="T26" fmla="*/ 49 w 68"/>
                <a:gd name="T27" fmla="*/ 57 h 61"/>
                <a:gd name="T28" fmla="*/ 63 w 68"/>
                <a:gd name="T29" fmla="*/ 40 h 61"/>
                <a:gd name="T30" fmla="*/ 60 w 68"/>
                <a:gd name="T31" fmla="*/ 39 h 61"/>
                <a:gd name="T32" fmla="*/ 17 w 68"/>
                <a:gd name="T33" fmla="*/ 36 h 61"/>
                <a:gd name="T34" fmla="*/ 12 w 68"/>
                <a:gd name="T35" fmla="*/ 35 h 61"/>
                <a:gd name="T36" fmla="*/ 3 w 68"/>
                <a:gd name="T37" fmla="*/ 41 h 61"/>
                <a:gd name="T38" fmla="*/ 2 w 68"/>
                <a:gd name="T39" fmla="*/ 45 h 61"/>
                <a:gd name="T40" fmla="*/ 2 w 68"/>
                <a:gd name="T41" fmla="*/ 36 h 61"/>
                <a:gd name="T42" fmla="*/ 2 w 68"/>
                <a:gd name="T43" fmla="*/ 27 h 61"/>
                <a:gd name="T44" fmla="*/ 3 w 68"/>
                <a:gd name="T45" fmla="*/ 18 h 61"/>
                <a:gd name="T46" fmla="*/ 4 w 68"/>
                <a:gd name="T47" fmla="*/ 9 h 61"/>
                <a:gd name="T48" fmla="*/ 5 w 68"/>
                <a:gd name="T49" fmla="*/ 1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68" h="61">
                  <a:moveTo>
                    <a:pt x="5" y="10"/>
                  </a:moveTo>
                  <a:cubicBezTo>
                    <a:pt x="5" y="11"/>
                    <a:pt x="5" y="12"/>
                    <a:pt x="5" y="13"/>
                  </a:cubicBezTo>
                  <a:cubicBezTo>
                    <a:pt x="6" y="17"/>
                    <a:pt x="8" y="19"/>
                    <a:pt x="12" y="20"/>
                  </a:cubicBezTo>
                  <a:cubicBezTo>
                    <a:pt x="20" y="20"/>
                    <a:pt x="29" y="21"/>
                    <a:pt x="37" y="22"/>
                  </a:cubicBezTo>
                  <a:cubicBezTo>
                    <a:pt x="45" y="22"/>
                    <a:pt x="53" y="23"/>
                    <a:pt x="61" y="23"/>
                  </a:cubicBezTo>
                  <a:cubicBezTo>
                    <a:pt x="62" y="23"/>
                    <a:pt x="63" y="23"/>
                    <a:pt x="64" y="23"/>
                  </a:cubicBezTo>
                  <a:cubicBezTo>
                    <a:pt x="65" y="20"/>
                    <a:pt x="64" y="17"/>
                    <a:pt x="63" y="14"/>
                  </a:cubicBezTo>
                  <a:cubicBezTo>
                    <a:pt x="62" y="10"/>
                    <a:pt x="61" y="8"/>
                    <a:pt x="58" y="6"/>
                  </a:cubicBezTo>
                  <a:cubicBezTo>
                    <a:pt x="55" y="4"/>
                    <a:pt x="52" y="3"/>
                    <a:pt x="50" y="1"/>
                  </a:cubicBezTo>
                  <a:cubicBezTo>
                    <a:pt x="56" y="0"/>
                    <a:pt x="62" y="1"/>
                    <a:pt x="68" y="2"/>
                  </a:cubicBezTo>
                  <a:cubicBezTo>
                    <a:pt x="67" y="21"/>
                    <a:pt x="65" y="41"/>
                    <a:pt x="64" y="61"/>
                  </a:cubicBezTo>
                  <a:cubicBezTo>
                    <a:pt x="58" y="61"/>
                    <a:pt x="52" y="61"/>
                    <a:pt x="46" y="60"/>
                  </a:cubicBezTo>
                  <a:cubicBezTo>
                    <a:pt x="46" y="59"/>
                    <a:pt x="46" y="58"/>
                    <a:pt x="47" y="57"/>
                  </a:cubicBezTo>
                  <a:cubicBezTo>
                    <a:pt x="47" y="57"/>
                    <a:pt x="48" y="57"/>
                    <a:pt x="49" y="57"/>
                  </a:cubicBezTo>
                  <a:cubicBezTo>
                    <a:pt x="58" y="55"/>
                    <a:pt x="63" y="50"/>
                    <a:pt x="63" y="40"/>
                  </a:cubicBezTo>
                  <a:cubicBezTo>
                    <a:pt x="62" y="39"/>
                    <a:pt x="61" y="39"/>
                    <a:pt x="60" y="39"/>
                  </a:cubicBezTo>
                  <a:cubicBezTo>
                    <a:pt x="46" y="38"/>
                    <a:pt x="31" y="37"/>
                    <a:pt x="17" y="36"/>
                  </a:cubicBezTo>
                  <a:cubicBezTo>
                    <a:pt x="15" y="36"/>
                    <a:pt x="13" y="35"/>
                    <a:pt x="12" y="35"/>
                  </a:cubicBezTo>
                  <a:cubicBezTo>
                    <a:pt x="7" y="35"/>
                    <a:pt x="4" y="36"/>
                    <a:pt x="3" y="41"/>
                  </a:cubicBezTo>
                  <a:cubicBezTo>
                    <a:pt x="3" y="42"/>
                    <a:pt x="3" y="43"/>
                    <a:pt x="2" y="45"/>
                  </a:cubicBezTo>
                  <a:cubicBezTo>
                    <a:pt x="0" y="41"/>
                    <a:pt x="2" y="38"/>
                    <a:pt x="2" y="36"/>
                  </a:cubicBezTo>
                  <a:cubicBezTo>
                    <a:pt x="2" y="33"/>
                    <a:pt x="2" y="30"/>
                    <a:pt x="2" y="27"/>
                  </a:cubicBezTo>
                  <a:cubicBezTo>
                    <a:pt x="2" y="24"/>
                    <a:pt x="2" y="21"/>
                    <a:pt x="3" y="18"/>
                  </a:cubicBezTo>
                  <a:cubicBezTo>
                    <a:pt x="3" y="15"/>
                    <a:pt x="2" y="12"/>
                    <a:pt x="4" y="9"/>
                  </a:cubicBezTo>
                  <a:cubicBezTo>
                    <a:pt x="4" y="9"/>
                    <a:pt x="4" y="10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20" name="Freeform 58">
              <a:extLst>
                <a:ext uri="{FF2B5EF4-FFF2-40B4-BE49-F238E27FC236}">
                  <a16:creationId xmlns:a16="http://schemas.microsoft.com/office/drawing/2014/main" id="{57563F3B-78FC-401C-B309-962FBB39E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0147" y="20480543"/>
              <a:ext cx="432570" cy="542679"/>
            </a:xfrm>
            <a:custGeom>
              <a:avLst/>
              <a:gdLst>
                <a:gd name="T0" fmla="*/ 6 w 61"/>
                <a:gd name="T1" fmla="*/ 77 h 77"/>
                <a:gd name="T2" fmla="*/ 5 w 61"/>
                <a:gd name="T3" fmla="*/ 71 h 77"/>
                <a:gd name="T4" fmla="*/ 5 w 61"/>
                <a:gd name="T5" fmla="*/ 14 h 77"/>
                <a:gd name="T6" fmla="*/ 0 w 61"/>
                <a:gd name="T7" fmla="*/ 1 h 77"/>
                <a:gd name="T8" fmla="*/ 29 w 61"/>
                <a:gd name="T9" fmla="*/ 14 h 77"/>
                <a:gd name="T10" fmla="*/ 25 w 61"/>
                <a:gd name="T11" fmla="*/ 13 h 77"/>
                <a:gd name="T12" fmla="*/ 20 w 61"/>
                <a:gd name="T13" fmla="*/ 16 h 77"/>
                <a:gd name="T14" fmla="*/ 20 w 61"/>
                <a:gd name="T15" fmla="*/ 19 h 77"/>
                <a:gd name="T16" fmla="*/ 19 w 61"/>
                <a:gd name="T17" fmla="*/ 55 h 77"/>
                <a:gd name="T18" fmla="*/ 20 w 61"/>
                <a:gd name="T19" fmla="*/ 57 h 77"/>
                <a:gd name="T20" fmla="*/ 21 w 61"/>
                <a:gd name="T21" fmla="*/ 57 h 77"/>
                <a:gd name="T22" fmla="*/ 45 w 61"/>
                <a:gd name="T23" fmla="*/ 31 h 77"/>
                <a:gd name="T24" fmla="*/ 45 w 61"/>
                <a:gd name="T25" fmla="*/ 31 h 77"/>
                <a:gd name="T26" fmla="*/ 44 w 61"/>
                <a:gd name="T27" fmla="*/ 21 h 77"/>
                <a:gd name="T28" fmla="*/ 43 w 61"/>
                <a:gd name="T29" fmla="*/ 19 h 77"/>
                <a:gd name="T30" fmla="*/ 61 w 61"/>
                <a:gd name="T31" fmla="*/ 26 h 77"/>
                <a:gd name="T32" fmla="*/ 59 w 61"/>
                <a:gd name="T33" fmla="*/ 27 h 77"/>
                <a:gd name="T34" fmla="*/ 49 w 61"/>
                <a:gd name="T35" fmla="*/ 32 h 77"/>
                <a:gd name="T36" fmla="*/ 10 w 61"/>
                <a:gd name="T37" fmla="*/ 73 h 77"/>
                <a:gd name="T38" fmla="*/ 6 w 61"/>
                <a:gd name="T39" fmla="*/ 7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1" h="77">
                  <a:moveTo>
                    <a:pt x="6" y="77"/>
                  </a:moveTo>
                  <a:cubicBezTo>
                    <a:pt x="5" y="74"/>
                    <a:pt x="5" y="73"/>
                    <a:pt x="5" y="71"/>
                  </a:cubicBezTo>
                  <a:cubicBezTo>
                    <a:pt x="5" y="52"/>
                    <a:pt x="5" y="33"/>
                    <a:pt x="5" y="14"/>
                  </a:cubicBezTo>
                  <a:cubicBezTo>
                    <a:pt x="5" y="9"/>
                    <a:pt x="5" y="4"/>
                    <a:pt x="0" y="1"/>
                  </a:cubicBezTo>
                  <a:cubicBezTo>
                    <a:pt x="4" y="0"/>
                    <a:pt x="26" y="10"/>
                    <a:pt x="29" y="14"/>
                  </a:cubicBezTo>
                  <a:cubicBezTo>
                    <a:pt x="28" y="13"/>
                    <a:pt x="27" y="13"/>
                    <a:pt x="25" y="13"/>
                  </a:cubicBezTo>
                  <a:cubicBezTo>
                    <a:pt x="22" y="12"/>
                    <a:pt x="21" y="13"/>
                    <a:pt x="20" y="16"/>
                  </a:cubicBezTo>
                  <a:cubicBezTo>
                    <a:pt x="20" y="17"/>
                    <a:pt x="20" y="18"/>
                    <a:pt x="20" y="19"/>
                  </a:cubicBezTo>
                  <a:cubicBezTo>
                    <a:pt x="19" y="31"/>
                    <a:pt x="19" y="43"/>
                    <a:pt x="19" y="55"/>
                  </a:cubicBezTo>
                  <a:cubicBezTo>
                    <a:pt x="19" y="55"/>
                    <a:pt x="19" y="56"/>
                    <a:pt x="20" y="57"/>
                  </a:cubicBezTo>
                  <a:cubicBezTo>
                    <a:pt x="20" y="57"/>
                    <a:pt x="21" y="57"/>
                    <a:pt x="21" y="57"/>
                  </a:cubicBezTo>
                  <a:cubicBezTo>
                    <a:pt x="29" y="48"/>
                    <a:pt x="37" y="40"/>
                    <a:pt x="45" y="31"/>
                  </a:cubicBezTo>
                  <a:cubicBezTo>
                    <a:pt x="45" y="31"/>
                    <a:pt x="45" y="31"/>
                    <a:pt x="45" y="31"/>
                  </a:cubicBezTo>
                  <a:cubicBezTo>
                    <a:pt x="49" y="26"/>
                    <a:pt x="49" y="24"/>
                    <a:pt x="44" y="21"/>
                  </a:cubicBezTo>
                  <a:cubicBezTo>
                    <a:pt x="43" y="20"/>
                    <a:pt x="43" y="20"/>
                    <a:pt x="43" y="19"/>
                  </a:cubicBezTo>
                  <a:cubicBezTo>
                    <a:pt x="49" y="20"/>
                    <a:pt x="55" y="23"/>
                    <a:pt x="61" y="26"/>
                  </a:cubicBezTo>
                  <a:cubicBezTo>
                    <a:pt x="60" y="27"/>
                    <a:pt x="60" y="27"/>
                    <a:pt x="59" y="27"/>
                  </a:cubicBezTo>
                  <a:cubicBezTo>
                    <a:pt x="55" y="27"/>
                    <a:pt x="52" y="29"/>
                    <a:pt x="49" y="32"/>
                  </a:cubicBezTo>
                  <a:cubicBezTo>
                    <a:pt x="36" y="46"/>
                    <a:pt x="23" y="60"/>
                    <a:pt x="10" y="73"/>
                  </a:cubicBezTo>
                  <a:cubicBezTo>
                    <a:pt x="9" y="74"/>
                    <a:pt x="8" y="75"/>
                    <a:pt x="6" y="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21" name="Freeform 59">
              <a:extLst>
                <a:ext uri="{FF2B5EF4-FFF2-40B4-BE49-F238E27FC236}">
                  <a16:creationId xmlns:a16="http://schemas.microsoft.com/office/drawing/2014/main" id="{C598612B-4105-4F1E-90DE-1AA7C75D44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5558" y="22053525"/>
              <a:ext cx="495489" cy="432570"/>
            </a:xfrm>
            <a:custGeom>
              <a:avLst/>
              <a:gdLst>
                <a:gd name="T0" fmla="*/ 0 w 71"/>
                <a:gd name="T1" fmla="*/ 32 h 61"/>
                <a:gd name="T2" fmla="*/ 15 w 71"/>
                <a:gd name="T3" fmla="*/ 0 h 61"/>
                <a:gd name="T4" fmla="*/ 14 w 71"/>
                <a:gd name="T5" fmla="*/ 3 h 61"/>
                <a:gd name="T6" fmla="*/ 19 w 71"/>
                <a:gd name="T7" fmla="*/ 13 h 61"/>
                <a:gd name="T8" fmla="*/ 58 w 71"/>
                <a:gd name="T9" fmla="*/ 33 h 61"/>
                <a:gd name="T10" fmla="*/ 68 w 71"/>
                <a:gd name="T11" fmla="*/ 31 h 61"/>
                <a:gd name="T12" fmla="*/ 71 w 71"/>
                <a:gd name="T13" fmla="*/ 28 h 61"/>
                <a:gd name="T14" fmla="*/ 56 w 71"/>
                <a:gd name="T15" fmla="*/ 61 h 61"/>
                <a:gd name="T16" fmla="*/ 56 w 71"/>
                <a:gd name="T17" fmla="*/ 57 h 61"/>
                <a:gd name="T18" fmla="*/ 52 w 71"/>
                <a:gd name="T19" fmla="*/ 47 h 61"/>
                <a:gd name="T20" fmla="*/ 13 w 71"/>
                <a:gd name="T21" fmla="*/ 28 h 61"/>
                <a:gd name="T22" fmla="*/ 1 w 71"/>
                <a:gd name="T23" fmla="*/ 30 h 61"/>
                <a:gd name="T24" fmla="*/ 0 w 71"/>
                <a:gd name="T25" fmla="*/ 3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1" h="61">
                  <a:moveTo>
                    <a:pt x="0" y="32"/>
                  </a:moveTo>
                  <a:cubicBezTo>
                    <a:pt x="0" y="27"/>
                    <a:pt x="11" y="4"/>
                    <a:pt x="15" y="0"/>
                  </a:cubicBezTo>
                  <a:cubicBezTo>
                    <a:pt x="14" y="1"/>
                    <a:pt x="14" y="2"/>
                    <a:pt x="14" y="3"/>
                  </a:cubicBezTo>
                  <a:cubicBezTo>
                    <a:pt x="13" y="9"/>
                    <a:pt x="14" y="11"/>
                    <a:pt x="19" y="13"/>
                  </a:cubicBezTo>
                  <a:cubicBezTo>
                    <a:pt x="32" y="20"/>
                    <a:pt x="45" y="27"/>
                    <a:pt x="58" y="33"/>
                  </a:cubicBezTo>
                  <a:cubicBezTo>
                    <a:pt x="63" y="36"/>
                    <a:pt x="65" y="35"/>
                    <a:pt x="68" y="31"/>
                  </a:cubicBezTo>
                  <a:cubicBezTo>
                    <a:pt x="69" y="30"/>
                    <a:pt x="70" y="29"/>
                    <a:pt x="71" y="28"/>
                  </a:cubicBezTo>
                  <a:cubicBezTo>
                    <a:pt x="70" y="32"/>
                    <a:pt x="60" y="56"/>
                    <a:pt x="56" y="61"/>
                  </a:cubicBezTo>
                  <a:cubicBezTo>
                    <a:pt x="56" y="59"/>
                    <a:pt x="56" y="58"/>
                    <a:pt x="56" y="57"/>
                  </a:cubicBezTo>
                  <a:cubicBezTo>
                    <a:pt x="57" y="52"/>
                    <a:pt x="56" y="50"/>
                    <a:pt x="52" y="47"/>
                  </a:cubicBezTo>
                  <a:cubicBezTo>
                    <a:pt x="39" y="41"/>
                    <a:pt x="26" y="34"/>
                    <a:pt x="13" y="28"/>
                  </a:cubicBezTo>
                  <a:cubicBezTo>
                    <a:pt x="7" y="25"/>
                    <a:pt x="6" y="25"/>
                    <a:pt x="1" y="30"/>
                  </a:cubicBezTo>
                  <a:cubicBezTo>
                    <a:pt x="1" y="31"/>
                    <a:pt x="1" y="31"/>
                    <a:pt x="0" y="3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22" name="Freeform 60">
              <a:extLst>
                <a:ext uri="{FF2B5EF4-FFF2-40B4-BE49-F238E27FC236}">
                  <a16:creationId xmlns:a16="http://schemas.microsoft.com/office/drawing/2014/main" id="{DF11ACCC-535B-4914-A6DF-7A08ACDAE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0993" y="22863611"/>
              <a:ext cx="479759" cy="314596"/>
            </a:xfrm>
            <a:custGeom>
              <a:avLst/>
              <a:gdLst>
                <a:gd name="T0" fmla="*/ 5 w 69"/>
                <a:gd name="T1" fmla="*/ 45 h 45"/>
                <a:gd name="T2" fmla="*/ 0 w 69"/>
                <a:gd name="T3" fmla="*/ 13 h 45"/>
                <a:gd name="T4" fmla="*/ 1 w 69"/>
                <a:gd name="T5" fmla="*/ 11 h 45"/>
                <a:gd name="T6" fmla="*/ 3 w 69"/>
                <a:gd name="T7" fmla="*/ 15 h 45"/>
                <a:gd name="T8" fmla="*/ 11 w 69"/>
                <a:gd name="T9" fmla="*/ 19 h 45"/>
                <a:gd name="T10" fmla="*/ 47 w 69"/>
                <a:gd name="T11" fmla="*/ 13 h 45"/>
                <a:gd name="T12" fmla="*/ 55 w 69"/>
                <a:gd name="T13" fmla="*/ 12 h 45"/>
                <a:gd name="T14" fmla="*/ 62 w 69"/>
                <a:gd name="T15" fmla="*/ 5 h 45"/>
                <a:gd name="T16" fmla="*/ 62 w 69"/>
                <a:gd name="T17" fmla="*/ 0 h 45"/>
                <a:gd name="T18" fmla="*/ 64 w 69"/>
                <a:gd name="T19" fmla="*/ 3 h 45"/>
                <a:gd name="T20" fmla="*/ 69 w 69"/>
                <a:gd name="T21" fmla="*/ 35 h 45"/>
                <a:gd name="T22" fmla="*/ 67 w 69"/>
                <a:gd name="T23" fmla="*/ 35 h 45"/>
                <a:gd name="T24" fmla="*/ 66 w 69"/>
                <a:gd name="T25" fmla="*/ 33 h 45"/>
                <a:gd name="T26" fmla="*/ 57 w 69"/>
                <a:gd name="T27" fmla="*/ 27 h 45"/>
                <a:gd name="T28" fmla="*/ 14 w 69"/>
                <a:gd name="T29" fmla="*/ 35 h 45"/>
                <a:gd name="T30" fmla="*/ 7 w 69"/>
                <a:gd name="T31" fmla="*/ 42 h 45"/>
                <a:gd name="T32" fmla="*/ 6 w 69"/>
                <a:gd name="T33" fmla="*/ 45 h 45"/>
                <a:gd name="T34" fmla="*/ 5 w 69"/>
                <a:gd name="T3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9" h="45">
                  <a:moveTo>
                    <a:pt x="5" y="45"/>
                  </a:moveTo>
                  <a:cubicBezTo>
                    <a:pt x="3" y="35"/>
                    <a:pt x="2" y="24"/>
                    <a:pt x="0" y="13"/>
                  </a:cubicBezTo>
                  <a:cubicBezTo>
                    <a:pt x="0" y="13"/>
                    <a:pt x="0" y="12"/>
                    <a:pt x="1" y="11"/>
                  </a:cubicBezTo>
                  <a:cubicBezTo>
                    <a:pt x="2" y="13"/>
                    <a:pt x="2" y="14"/>
                    <a:pt x="3" y="15"/>
                  </a:cubicBezTo>
                  <a:cubicBezTo>
                    <a:pt x="5" y="19"/>
                    <a:pt x="6" y="20"/>
                    <a:pt x="11" y="19"/>
                  </a:cubicBezTo>
                  <a:cubicBezTo>
                    <a:pt x="23" y="17"/>
                    <a:pt x="35" y="15"/>
                    <a:pt x="47" y="13"/>
                  </a:cubicBezTo>
                  <a:cubicBezTo>
                    <a:pt x="50" y="13"/>
                    <a:pt x="52" y="12"/>
                    <a:pt x="55" y="12"/>
                  </a:cubicBezTo>
                  <a:cubicBezTo>
                    <a:pt x="60" y="11"/>
                    <a:pt x="61" y="9"/>
                    <a:pt x="62" y="5"/>
                  </a:cubicBezTo>
                  <a:cubicBezTo>
                    <a:pt x="62" y="4"/>
                    <a:pt x="62" y="3"/>
                    <a:pt x="62" y="0"/>
                  </a:cubicBezTo>
                  <a:cubicBezTo>
                    <a:pt x="63" y="2"/>
                    <a:pt x="64" y="3"/>
                    <a:pt x="64" y="3"/>
                  </a:cubicBezTo>
                  <a:cubicBezTo>
                    <a:pt x="65" y="14"/>
                    <a:pt x="67" y="24"/>
                    <a:pt x="69" y="35"/>
                  </a:cubicBezTo>
                  <a:cubicBezTo>
                    <a:pt x="68" y="35"/>
                    <a:pt x="68" y="35"/>
                    <a:pt x="67" y="35"/>
                  </a:cubicBezTo>
                  <a:cubicBezTo>
                    <a:pt x="67" y="35"/>
                    <a:pt x="66" y="34"/>
                    <a:pt x="66" y="33"/>
                  </a:cubicBezTo>
                  <a:cubicBezTo>
                    <a:pt x="64" y="28"/>
                    <a:pt x="62" y="27"/>
                    <a:pt x="57" y="27"/>
                  </a:cubicBezTo>
                  <a:cubicBezTo>
                    <a:pt x="43" y="30"/>
                    <a:pt x="28" y="32"/>
                    <a:pt x="14" y="35"/>
                  </a:cubicBezTo>
                  <a:cubicBezTo>
                    <a:pt x="9" y="35"/>
                    <a:pt x="7" y="37"/>
                    <a:pt x="7" y="42"/>
                  </a:cubicBezTo>
                  <a:cubicBezTo>
                    <a:pt x="7" y="43"/>
                    <a:pt x="6" y="44"/>
                    <a:pt x="6" y="45"/>
                  </a:cubicBezTo>
                  <a:cubicBezTo>
                    <a:pt x="6" y="45"/>
                    <a:pt x="5" y="45"/>
                    <a:pt x="5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23" name="Freeform 61">
              <a:extLst>
                <a:ext uri="{FF2B5EF4-FFF2-40B4-BE49-F238E27FC236}">
                  <a16:creationId xmlns:a16="http://schemas.microsoft.com/office/drawing/2014/main" id="{7C62F792-D365-4E61-B7B1-B7ECA9102C4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5225" y="20346840"/>
              <a:ext cx="291002" cy="487624"/>
            </a:xfrm>
            <a:custGeom>
              <a:avLst/>
              <a:gdLst>
                <a:gd name="T0" fmla="*/ 1 w 42"/>
                <a:gd name="T1" fmla="*/ 64 h 70"/>
                <a:gd name="T2" fmla="*/ 4 w 42"/>
                <a:gd name="T3" fmla="*/ 64 h 70"/>
                <a:gd name="T4" fmla="*/ 10 w 42"/>
                <a:gd name="T5" fmla="*/ 57 h 70"/>
                <a:gd name="T6" fmla="*/ 13 w 42"/>
                <a:gd name="T7" fmla="*/ 41 h 70"/>
                <a:gd name="T8" fmla="*/ 16 w 42"/>
                <a:gd name="T9" fmla="*/ 14 h 70"/>
                <a:gd name="T10" fmla="*/ 17 w 42"/>
                <a:gd name="T11" fmla="*/ 10 h 70"/>
                <a:gd name="T12" fmla="*/ 11 w 42"/>
                <a:gd name="T13" fmla="*/ 2 h 70"/>
                <a:gd name="T14" fmla="*/ 9 w 42"/>
                <a:gd name="T15" fmla="*/ 0 h 70"/>
                <a:gd name="T16" fmla="*/ 42 w 42"/>
                <a:gd name="T17" fmla="*/ 4 h 70"/>
                <a:gd name="T18" fmla="*/ 42 w 42"/>
                <a:gd name="T19" fmla="*/ 5 h 70"/>
                <a:gd name="T20" fmla="*/ 39 w 42"/>
                <a:gd name="T21" fmla="*/ 6 h 70"/>
                <a:gd name="T22" fmla="*/ 32 w 42"/>
                <a:gd name="T23" fmla="*/ 13 h 70"/>
                <a:gd name="T24" fmla="*/ 27 w 42"/>
                <a:gd name="T25" fmla="*/ 47 h 70"/>
                <a:gd name="T26" fmla="*/ 25 w 42"/>
                <a:gd name="T27" fmla="*/ 58 h 70"/>
                <a:gd name="T28" fmla="*/ 31 w 42"/>
                <a:gd name="T29" fmla="*/ 68 h 70"/>
                <a:gd name="T30" fmla="*/ 33 w 42"/>
                <a:gd name="T31" fmla="*/ 69 h 70"/>
                <a:gd name="T32" fmla="*/ 33 w 42"/>
                <a:gd name="T33" fmla="*/ 70 h 70"/>
                <a:gd name="T34" fmla="*/ 0 w 42"/>
                <a:gd name="T35" fmla="*/ 66 h 70"/>
                <a:gd name="T36" fmla="*/ 1 w 42"/>
                <a:gd name="T37" fmla="*/ 6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" h="70">
                  <a:moveTo>
                    <a:pt x="1" y="64"/>
                  </a:moveTo>
                  <a:cubicBezTo>
                    <a:pt x="2" y="64"/>
                    <a:pt x="3" y="64"/>
                    <a:pt x="4" y="64"/>
                  </a:cubicBezTo>
                  <a:cubicBezTo>
                    <a:pt x="8" y="63"/>
                    <a:pt x="10" y="62"/>
                    <a:pt x="10" y="57"/>
                  </a:cubicBezTo>
                  <a:cubicBezTo>
                    <a:pt x="11" y="52"/>
                    <a:pt x="12" y="47"/>
                    <a:pt x="13" y="41"/>
                  </a:cubicBezTo>
                  <a:cubicBezTo>
                    <a:pt x="14" y="32"/>
                    <a:pt x="15" y="23"/>
                    <a:pt x="16" y="14"/>
                  </a:cubicBezTo>
                  <a:cubicBezTo>
                    <a:pt x="16" y="13"/>
                    <a:pt x="17" y="12"/>
                    <a:pt x="17" y="10"/>
                  </a:cubicBezTo>
                  <a:cubicBezTo>
                    <a:pt x="17" y="5"/>
                    <a:pt x="16" y="4"/>
                    <a:pt x="11" y="2"/>
                  </a:cubicBezTo>
                  <a:cubicBezTo>
                    <a:pt x="10" y="1"/>
                    <a:pt x="10" y="1"/>
                    <a:pt x="9" y="0"/>
                  </a:cubicBezTo>
                  <a:cubicBezTo>
                    <a:pt x="20" y="1"/>
                    <a:pt x="31" y="2"/>
                    <a:pt x="42" y="4"/>
                  </a:cubicBezTo>
                  <a:cubicBezTo>
                    <a:pt x="42" y="5"/>
                    <a:pt x="42" y="5"/>
                    <a:pt x="42" y="5"/>
                  </a:cubicBezTo>
                  <a:cubicBezTo>
                    <a:pt x="41" y="5"/>
                    <a:pt x="40" y="6"/>
                    <a:pt x="39" y="6"/>
                  </a:cubicBezTo>
                  <a:cubicBezTo>
                    <a:pt x="34" y="6"/>
                    <a:pt x="32" y="7"/>
                    <a:pt x="32" y="13"/>
                  </a:cubicBezTo>
                  <a:cubicBezTo>
                    <a:pt x="30" y="24"/>
                    <a:pt x="28" y="36"/>
                    <a:pt x="27" y="47"/>
                  </a:cubicBezTo>
                  <a:cubicBezTo>
                    <a:pt x="26" y="51"/>
                    <a:pt x="26" y="55"/>
                    <a:pt x="25" y="58"/>
                  </a:cubicBezTo>
                  <a:cubicBezTo>
                    <a:pt x="25" y="64"/>
                    <a:pt x="26" y="66"/>
                    <a:pt x="31" y="68"/>
                  </a:cubicBezTo>
                  <a:cubicBezTo>
                    <a:pt x="32" y="68"/>
                    <a:pt x="32" y="69"/>
                    <a:pt x="33" y="69"/>
                  </a:cubicBezTo>
                  <a:cubicBezTo>
                    <a:pt x="33" y="69"/>
                    <a:pt x="33" y="69"/>
                    <a:pt x="33" y="70"/>
                  </a:cubicBezTo>
                  <a:cubicBezTo>
                    <a:pt x="22" y="69"/>
                    <a:pt x="11" y="68"/>
                    <a:pt x="0" y="66"/>
                  </a:cubicBezTo>
                  <a:cubicBezTo>
                    <a:pt x="1" y="65"/>
                    <a:pt x="1" y="65"/>
                    <a:pt x="1" y="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24" name="Freeform 62">
              <a:extLst>
                <a:ext uri="{FF2B5EF4-FFF2-40B4-BE49-F238E27FC236}">
                  <a16:creationId xmlns:a16="http://schemas.microsoft.com/office/drawing/2014/main" id="{279C90DD-2893-4DE6-9ED0-33766AA9231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7756" y="25828682"/>
              <a:ext cx="361786" cy="471895"/>
            </a:xfrm>
            <a:custGeom>
              <a:avLst/>
              <a:gdLst>
                <a:gd name="T0" fmla="*/ 1 w 52"/>
                <a:gd name="T1" fmla="*/ 51 h 67"/>
                <a:gd name="T2" fmla="*/ 5 w 52"/>
                <a:gd name="T3" fmla="*/ 52 h 67"/>
                <a:gd name="T4" fmla="*/ 16 w 52"/>
                <a:gd name="T5" fmla="*/ 47 h 67"/>
                <a:gd name="T6" fmla="*/ 32 w 52"/>
                <a:gd name="T7" fmla="*/ 12 h 67"/>
                <a:gd name="T8" fmla="*/ 33 w 52"/>
                <a:gd name="T9" fmla="*/ 9 h 67"/>
                <a:gd name="T10" fmla="*/ 29 w 52"/>
                <a:gd name="T11" fmla="*/ 2 h 67"/>
                <a:gd name="T12" fmla="*/ 23 w 52"/>
                <a:gd name="T13" fmla="*/ 1 h 67"/>
                <a:gd name="T14" fmla="*/ 52 w 52"/>
                <a:gd name="T15" fmla="*/ 1 h 67"/>
                <a:gd name="T16" fmla="*/ 51 w 52"/>
                <a:gd name="T17" fmla="*/ 4 h 67"/>
                <a:gd name="T18" fmla="*/ 29 w 52"/>
                <a:gd name="T19" fmla="*/ 52 h 67"/>
                <a:gd name="T20" fmla="*/ 33 w 52"/>
                <a:gd name="T21" fmla="*/ 65 h 67"/>
                <a:gd name="T22" fmla="*/ 34 w 52"/>
                <a:gd name="T23" fmla="*/ 66 h 67"/>
                <a:gd name="T24" fmla="*/ 34 w 52"/>
                <a:gd name="T25" fmla="*/ 67 h 67"/>
                <a:gd name="T26" fmla="*/ 33 w 52"/>
                <a:gd name="T27" fmla="*/ 67 h 67"/>
                <a:gd name="T28" fmla="*/ 2 w 52"/>
                <a:gd name="T29" fmla="*/ 53 h 67"/>
                <a:gd name="T30" fmla="*/ 0 w 52"/>
                <a:gd name="T31" fmla="*/ 52 h 67"/>
                <a:gd name="T32" fmla="*/ 1 w 52"/>
                <a:gd name="T33" fmla="*/ 51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" h="67">
                  <a:moveTo>
                    <a:pt x="1" y="51"/>
                  </a:moveTo>
                  <a:cubicBezTo>
                    <a:pt x="2" y="51"/>
                    <a:pt x="4" y="51"/>
                    <a:pt x="5" y="52"/>
                  </a:cubicBezTo>
                  <a:cubicBezTo>
                    <a:pt x="10" y="53"/>
                    <a:pt x="13" y="52"/>
                    <a:pt x="16" y="47"/>
                  </a:cubicBezTo>
                  <a:cubicBezTo>
                    <a:pt x="21" y="35"/>
                    <a:pt x="27" y="23"/>
                    <a:pt x="32" y="12"/>
                  </a:cubicBezTo>
                  <a:cubicBezTo>
                    <a:pt x="33" y="11"/>
                    <a:pt x="33" y="10"/>
                    <a:pt x="33" y="9"/>
                  </a:cubicBezTo>
                  <a:cubicBezTo>
                    <a:pt x="34" y="5"/>
                    <a:pt x="33" y="3"/>
                    <a:pt x="29" y="2"/>
                  </a:cubicBezTo>
                  <a:cubicBezTo>
                    <a:pt x="28" y="2"/>
                    <a:pt x="26" y="2"/>
                    <a:pt x="23" y="1"/>
                  </a:cubicBezTo>
                  <a:cubicBezTo>
                    <a:pt x="27" y="0"/>
                    <a:pt x="44" y="0"/>
                    <a:pt x="52" y="1"/>
                  </a:cubicBezTo>
                  <a:cubicBezTo>
                    <a:pt x="52" y="2"/>
                    <a:pt x="52" y="3"/>
                    <a:pt x="51" y="4"/>
                  </a:cubicBezTo>
                  <a:cubicBezTo>
                    <a:pt x="44" y="20"/>
                    <a:pt x="37" y="36"/>
                    <a:pt x="29" y="52"/>
                  </a:cubicBezTo>
                  <a:cubicBezTo>
                    <a:pt x="26" y="59"/>
                    <a:pt x="26" y="61"/>
                    <a:pt x="33" y="65"/>
                  </a:cubicBezTo>
                  <a:cubicBezTo>
                    <a:pt x="33" y="65"/>
                    <a:pt x="34" y="66"/>
                    <a:pt x="34" y="66"/>
                  </a:cubicBezTo>
                  <a:cubicBezTo>
                    <a:pt x="34" y="66"/>
                    <a:pt x="34" y="67"/>
                    <a:pt x="34" y="67"/>
                  </a:cubicBezTo>
                  <a:cubicBezTo>
                    <a:pt x="34" y="67"/>
                    <a:pt x="33" y="67"/>
                    <a:pt x="33" y="67"/>
                  </a:cubicBezTo>
                  <a:cubicBezTo>
                    <a:pt x="23" y="62"/>
                    <a:pt x="13" y="58"/>
                    <a:pt x="2" y="53"/>
                  </a:cubicBezTo>
                  <a:cubicBezTo>
                    <a:pt x="1" y="53"/>
                    <a:pt x="1" y="52"/>
                    <a:pt x="0" y="52"/>
                  </a:cubicBezTo>
                  <a:cubicBezTo>
                    <a:pt x="1" y="51"/>
                    <a:pt x="1" y="51"/>
                    <a:pt x="1" y="5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  <p:sp>
          <p:nvSpPr>
            <p:cNvPr id="25" name="Freeform 71">
              <a:extLst>
                <a:ext uri="{FF2B5EF4-FFF2-40B4-BE49-F238E27FC236}">
                  <a16:creationId xmlns:a16="http://schemas.microsoft.com/office/drawing/2014/main" id="{E8F5DBE3-227B-4074-B53A-1F514004EA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199023" y="21141194"/>
              <a:ext cx="4561646" cy="4553784"/>
            </a:xfrm>
            <a:custGeom>
              <a:avLst/>
              <a:gdLst>
                <a:gd name="T0" fmla="*/ 326 w 652"/>
                <a:gd name="T1" fmla="*/ 652 h 652"/>
                <a:gd name="T2" fmla="*/ 326 w 652"/>
                <a:gd name="T3" fmla="*/ 0 h 652"/>
                <a:gd name="T4" fmla="*/ 300 w 652"/>
                <a:gd name="T5" fmla="*/ 368 h 652"/>
                <a:gd name="T6" fmla="*/ 300 w 652"/>
                <a:gd name="T7" fmla="*/ 408 h 652"/>
                <a:gd name="T8" fmla="*/ 292 w 652"/>
                <a:gd name="T9" fmla="*/ 425 h 652"/>
                <a:gd name="T10" fmla="*/ 239 w 652"/>
                <a:gd name="T11" fmla="*/ 475 h 652"/>
                <a:gd name="T12" fmla="*/ 208 w 652"/>
                <a:gd name="T13" fmla="*/ 558 h 652"/>
                <a:gd name="T14" fmla="*/ 256 w 652"/>
                <a:gd name="T15" fmla="*/ 566 h 652"/>
                <a:gd name="T16" fmla="*/ 264 w 652"/>
                <a:gd name="T17" fmla="*/ 540 h 652"/>
                <a:gd name="T18" fmla="*/ 312 w 652"/>
                <a:gd name="T19" fmla="*/ 473 h 652"/>
                <a:gd name="T20" fmla="*/ 346 w 652"/>
                <a:gd name="T21" fmla="*/ 477 h 652"/>
                <a:gd name="T22" fmla="*/ 390 w 652"/>
                <a:gd name="T23" fmla="*/ 550 h 652"/>
                <a:gd name="T24" fmla="*/ 410 w 652"/>
                <a:gd name="T25" fmla="*/ 582 h 652"/>
                <a:gd name="T26" fmla="*/ 439 w 652"/>
                <a:gd name="T27" fmla="*/ 536 h 652"/>
                <a:gd name="T28" fmla="*/ 360 w 652"/>
                <a:gd name="T29" fmla="*/ 425 h 652"/>
                <a:gd name="T30" fmla="*/ 351 w 652"/>
                <a:gd name="T31" fmla="*/ 372 h 652"/>
                <a:gd name="T32" fmla="*/ 357 w 652"/>
                <a:gd name="T33" fmla="*/ 369 h 652"/>
                <a:gd name="T34" fmla="*/ 453 w 652"/>
                <a:gd name="T35" fmla="*/ 459 h 652"/>
                <a:gd name="T36" fmla="*/ 489 w 652"/>
                <a:gd name="T37" fmla="*/ 522 h 652"/>
                <a:gd name="T38" fmla="*/ 526 w 652"/>
                <a:gd name="T39" fmla="*/ 508 h 652"/>
                <a:gd name="T40" fmla="*/ 512 w 652"/>
                <a:gd name="T41" fmla="*/ 460 h 652"/>
                <a:gd name="T42" fmla="*/ 373 w 652"/>
                <a:gd name="T43" fmla="*/ 322 h 652"/>
                <a:gd name="T44" fmla="*/ 351 w 652"/>
                <a:gd name="T45" fmla="*/ 304 h 652"/>
                <a:gd name="T46" fmla="*/ 306 w 652"/>
                <a:gd name="T47" fmla="*/ 286 h 652"/>
                <a:gd name="T48" fmla="*/ 300 w 652"/>
                <a:gd name="T49" fmla="*/ 316 h 652"/>
                <a:gd name="T50" fmla="*/ 210 w 652"/>
                <a:gd name="T51" fmla="*/ 361 h 652"/>
                <a:gd name="T52" fmla="*/ 128 w 652"/>
                <a:gd name="T53" fmla="*/ 483 h 652"/>
                <a:gd name="T54" fmla="*/ 140 w 652"/>
                <a:gd name="T55" fmla="*/ 526 h 652"/>
                <a:gd name="T56" fmla="*/ 172 w 652"/>
                <a:gd name="T57" fmla="*/ 509 h 652"/>
                <a:gd name="T58" fmla="*/ 246 w 652"/>
                <a:gd name="T59" fmla="*/ 399 h 652"/>
                <a:gd name="T60" fmla="*/ 300 w 652"/>
                <a:gd name="T61" fmla="*/ 368 h 652"/>
                <a:gd name="T62" fmla="*/ 249 w 652"/>
                <a:gd name="T63" fmla="*/ 114 h 652"/>
                <a:gd name="T64" fmla="*/ 123 w 652"/>
                <a:gd name="T65" fmla="*/ 169 h 652"/>
                <a:gd name="T66" fmla="*/ 75 w 652"/>
                <a:gd name="T67" fmla="*/ 214 h 652"/>
                <a:gd name="T68" fmla="*/ 108 w 652"/>
                <a:gd name="T69" fmla="*/ 242 h 652"/>
                <a:gd name="T70" fmla="*/ 158 w 652"/>
                <a:gd name="T71" fmla="*/ 210 h 652"/>
                <a:gd name="T72" fmla="*/ 253 w 652"/>
                <a:gd name="T73" fmla="*/ 164 h 652"/>
                <a:gd name="T74" fmla="*/ 250 w 652"/>
                <a:gd name="T75" fmla="*/ 222 h 652"/>
                <a:gd name="T76" fmla="*/ 65 w 652"/>
                <a:gd name="T77" fmla="*/ 383 h 652"/>
                <a:gd name="T78" fmla="*/ 80 w 652"/>
                <a:gd name="T79" fmla="*/ 422 h 652"/>
                <a:gd name="T80" fmla="*/ 113 w 652"/>
                <a:gd name="T81" fmla="*/ 400 h 652"/>
                <a:gd name="T82" fmla="*/ 215 w 652"/>
                <a:gd name="T83" fmla="*/ 296 h 652"/>
                <a:gd name="T84" fmla="*/ 304 w 652"/>
                <a:gd name="T85" fmla="*/ 240 h 652"/>
                <a:gd name="T86" fmla="*/ 303 w 652"/>
                <a:gd name="T87" fmla="*/ 78 h 652"/>
                <a:gd name="T88" fmla="*/ 269 w 652"/>
                <a:gd name="T89" fmla="*/ 56 h 652"/>
                <a:gd name="T90" fmla="*/ 253 w 652"/>
                <a:gd name="T91" fmla="*/ 90 h 652"/>
                <a:gd name="T92" fmla="*/ 398 w 652"/>
                <a:gd name="T93" fmla="*/ 112 h 652"/>
                <a:gd name="T94" fmla="*/ 398 w 652"/>
                <a:gd name="T95" fmla="*/ 82 h 652"/>
                <a:gd name="T96" fmla="*/ 368 w 652"/>
                <a:gd name="T97" fmla="*/ 54 h 652"/>
                <a:gd name="T98" fmla="*/ 347 w 652"/>
                <a:gd name="T99" fmla="*/ 85 h 652"/>
                <a:gd name="T100" fmla="*/ 347 w 652"/>
                <a:gd name="T101" fmla="*/ 243 h 652"/>
                <a:gd name="T102" fmla="*/ 369 w 652"/>
                <a:gd name="T103" fmla="*/ 264 h 652"/>
                <a:gd name="T104" fmla="*/ 493 w 652"/>
                <a:gd name="T105" fmla="*/ 344 h 652"/>
                <a:gd name="T106" fmla="*/ 549 w 652"/>
                <a:gd name="T107" fmla="*/ 416 h 652"/>
                <a:gd name="T108" fmla="*/ 587 w 652"/>
                <a:gd name="T109" fmla="*/ 384 h 652"/>
                <a:gd name="T110" fmla="*/ 407 w 652"/>
                <a:gd name="T111" fmla="*/ 224 h 652"/>
                <a:gd name="T112" fmla="*/ 398 w 652"/>
                <a:gd name="T113" fmla="*/ 164 h 652"/>
                <a:gd name="T114" fmla="*/ 403 w 652"/>
                <a:gd name="T115" fmla="*/ 165 h 652"/>
                <a:gd name="T116" fmla="*/ 532 w 652"/>
                <a:gd name="T117" fmla="*/ 236 h 652"/>
                <a:gd name="T118" fmla="*/ 575 w 652"/>
                <a:gd name="T119" fmla="*/ 211 h 652"/>
                <a:gd name="T120" fmla="*/ 509 w 652"/>
                <a:gd name="T121" fmla="*/ 157 h 652"/>
                <a:gd name="T122" fmla="*/ 398 w 652"/>
                <a:gd name="T123" fmla="*/ 112 h 6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52" h="652">
                  <a:moveTo>
                    <a:pt x="652" y="326"/>
                  </a:moveTo>
                  <a:cubicBezTo>
                    <a:pt x="652" y="505"/>
                    <a:pt x="506" y="652"/>
                    <a:pt x="326" y="652"/>
                  </a:cubicBezTo>
                  <a:cubicBezTo>
                    <a:pt x="147" y="652"/>
                    <a:pt x="0" y="507"/>
                    <a:pt x="0" y="326"/>
                  </a:cubicBezTo>
                  <a:cubicBezTo>
                    <a:pt x="0" y="146"/>
                    <a:pt x="146" y="0"/>
                    <a:pt x="326" y="0"/>
                  </a:cubicBezTo>
                  <a:cubicBezTo>
                    <a:pt x="506" y="0"/>
                    <a:pt x="652" y="147"/>
                    <a:pt x="652" y="326"/>
                  </a:cubicBezTo>
                  <a:close/>
                  <a:moveTo>
                    <a:pt x="300" y="368"/>
                  </a:moveTo>
                  <a:cubicBezTo>
                    <a:pt x="300" y="370"/>
                    <a:pt x="300" y="371"/>
                    <a:pt x="300" y="373"/>
                  </a:cubicBezTo>
                  <a:cubicBezTo>
                    <a:pt x="300" y="385"/>
                    <a:pt x="300" y="396"/>
                    <a:pt x="300" y="408"/>
                  </a:cubicBezTo>
                  <a:cubicBezTo>
                    <a:pt x="300" y="409"/>
                    <a:pt x="300" y="410"/>
                    <a:pt x="300" y="411"/>
                  </a:cubicBezTo>
                  <a:cubicBezTo>
                    <a:pt x="300" y="417"/>
                    <a:pt x="297" y="422"/>
                    <a:pt x="292" y="425"/>
                  </a:cubicBezTo>
                  <a:cubicBezTo>
                    <a:pt x="290" y="426"/>
                    <a:pt x="288" y="428"/>
                    <a:pt x="285" y="429"/>
                  </a:cubicBezTo>
                  <a:cubicBezTo>
                    <a:pt x="267" y="441"/>
                    <a:pt x="252" y="457"/>
                    <a:pt x="239" y="475"/>
                  </a:cubicBezTo>
                  <a:cubicBezTo>
                    <a:pt x="225" y="496"/>
                    <a:pt x="216" y="520"/>
                    <a:pt x="210" y="544"/>
                  </a:cubicBezTo>
                  <a:cubicBezTo>
                    <a:pt x="209" y="549"/>
                    <a:pt x="208" y="553"/>
                    <a:pt x="208" y="558"/>
                  </a:cubicBezTo>
                  <a:cubicBezTo>
                    <a:pt x="207" y="571"/>
                    <a:pt x="215" y="581"/>
                    <a:pt x="228" y="583"/>
                  </a:cubicBezTo>
                  <a:cubicBezTo>
                    <a:pt x="239" y="585"/>
                    <a:pt x="252" y="581"/>
                    <a:pt x="256" y="566"/>
                  </a:cubicBezTo>
                  <a:cubicBezTo>
                    <a:pt x="256" y="565"/>
                    <a:pt x="257" y="563"/>
                    <a:pt x="257" y="562"/>
                  </a:cubicBezTo>
                  <a:cubicBezTo>
                    <a:pt x="260" y="555"/>
                    <a:pt x="262" y="547"/>
                    <a:pt x="264" y="540"/>
                  </a:cubicBezTo>
                  <a:cubicBezTo>
                    <a:pt x="270" y="523"/>
                    <a:pt x="278" y="508"/>
                    <a:pt x="289" y="493"/>
                  </a:cubicBezTo>
                  <a:cubicBezTo>
                    <a:pt x="295" y="485"/>
                    <a:pt x="303" y="478"/>
                    <a:pt x="312" y="473"/>
                  </a:cubicBezTo>
                  <a:cubicBezTo>
                    <a:pt x="321" y="468"/>
                    <a:pt x="330" y="468"/>
                    <a:pt x="339" y="473"/>
                  </a:cubicBezTo>
                  <a:cubicBezTo>
                    <a:pt x="341" y="474"/>
                    <a:pt x="344" y="475"/>
                    <a:pt x="346" y="477"/>
                  </a:cubicBezTo>
                  <a:cubicBezTo>
                    <a:pt x="355" y="483"/>
                    <a:pt x="362" y="491"/>
                    <a:pt x="368" y="500"/>
                  </a:cubicBezTo>
                  <a:cubicBezTo>
                    <a:pt x="378" y="516"/>
                    <a:pt x="385" y="533"/>
                    <a:pt x="390" y="550"/>
                  </a:cubicBezTo>
                  <a:cubicBezTo>
                    <a:pt x="392" y="556"/>
                    <a:pt x="394" y="563"/>
                    <a:pt x="396" y="569"/>
                  </a:cubicBezTo>
                  <a:cubicBezTo>
                    <a:pt x="399" y="576"/>
                    <a:pt x="403" y="580"/>
                    <a:pt x="410" y="582"/>
                  </a:cubicBezTo>
                  <a:cubicBezTo>
                    <a:pt x="425" y="588"/>
                    <a:pt x="446" y="577"/>
                    <a:pt x="443" y="555"/>
                  </a:cubicBezTo>
                  <a:cubicBezTo>
                    <a:pt x="442" y="548"/>
                    <a:pt x="440" y="542"/>
                    <a:pt x="439" y="536"/>
                  </a:cubicBezTo>
                  <a:cubicBezTo>
                    <a:pt x="433" y="515"/>
                    <a:pt x="426" y="496"/>
                    <a:pt x="414" y="478"/>
                  </a:cubicBezTo>
                  <a:cubicBezTo>
                    <a:pt x="400" y="456"/>
                    <a:pt x="382" y="439"/>
                    <a:pt x="360" y="425"/>
                  </a:cubicBezTo>
                  <a:cubicBezTo>
                    <a:pt x="354" y="422"/>
                    <a:pt x="351" y="417"/>
                    <a:pt x="351" y="410"/>
                  </a:cubicBezTo>
                  <a:cubicBezTo>
                    <a:pt x="351" y="397"/>
                    <a:pt x="351" y="385"/>
                    <a:pt x="351" y="372"/>
                  </a:cubicBezTo>
                  <a:cubicBezTo>
                    <a:pt x="351" y="371"/>
                    <a:pt x="351" y="370"/>
                    <a:pt x="352" y="368"/>
                  </a:cubicBezTo>
                  <a:cubicBezTo>
                    <a:pt x="354" y="368"/>
                    <a:pt x="355" y="369"/>
                    <a:pt x="357" y="369"/>
                  </a:cubicBezTo>
                  <a:cubicBezTo>
                    <a:pt x="376" y="376"/>
                    <a:pt x="392" y="386"/>
                    <a:pt x="406" y="400"/>
                  </a:cubicBezTo>
                  <a:cubicBezTo>
                    <a:pt x="425" y="417"/>
                    <a:pt x="439" y="437"/>
                    <a:pt x="453" y="459"/>
                  </a:cubicBezTo>
                  <a:cubicBezTo>
                    <a:pt x="462" y="475"/>
                    <a:pt x="471" y="492"/>
                    <a:pt x="479" y="509"/>
                  </a:cubicBezTo>
                  <a:cubicBezTo>
                    <a:pt x="481" y="514"/>
                    <a:pt x="484" y="518"/>
                    <a:pt x="489" y="522"/>
                  </a:cubicBezTo>
                  <a:cubicBezTo>
                    <a:pt x="494" y="526"/>
                    <a:pt x="501" y="529"/>
                    <a:pt x="508" y="527"/>
                  </a:cubicBezTo>
                  <a:cubicBezTo>
                    <a:pt x="518" y="524"/>
                    <a:pt x="524" y="518"/>
                    <a:pt x="526" y="508"/>
                  </a:cubicBezTo>
                  <a:cubicBezTo>
                    <a:pt x="528" y="500"/>
                    <a:pt x="527" y="493"/>
                    <a:pt x="524" y="486"/>
                  </a:cubicBezTo>
                  <a:cubicBezTo>
                    <a:pt x="520" y="477"/>
                    <a:pt x="516" y="469"/>
                    <a:pt x="512" y="460"/>
                  </a:cubicBezTo>
                  <a:cubicBezTo>
                    <a:pt x="498" y="429"/>
                    <a:pt x="480" y="400"/>
                    <a:pt x="456" y="375"/>
                  </a:cubicBezTo>
                  <a:cubicBezTo>
                    <a:pt x="432" y="351"/>
                    <a:pt x="405" y="333"/>
                    <a:pt x="373" y="322"/>
                  </a:cubicBezTo>
                  <a:cubicBezTo>
                    <a:pt x="366" y="320"/>
                    <a:pt x="359" y="318"/>
                    <a:pt x="351" y="316"/>
                  </a:cubicBezTo>
                  <a:cubicBezTo>
                    <a:pt x="351" y="312"/>
                    <a:pt x="351" y="308"/>
                    <a:pt x="351" y="304"/>
                  </a:cubicBezTo>
                  <a:cubicBezTo>
                    <a:pt x="350" y="298"/>
                    <a:pt x="349" y="291"/>
                    <a:pt x="345" y="286"/>
                  </a:cubicBezTo>
                  <a:cubicBezTo>
                    <a:pt x="335" y="271"/>
                    <a:pt x="316" y="271"/>
                    <a:pt x="306" y="286"/>
                  </a:cubicBezTo>
                  <a:cubicBezTo>
                    <a:pt x="302" y="292"/>
                    <a:pt x="301" y="299"/>
                    <a:pt x="301" y="305"/>
                  </a:cubicBezTo>
                  <a:cubicBezTo>
                    <a:pt x="300" y="309"/>
                    <a:pt x="300" y="312"/>
                    <a:pt x="300" y="316"/>
                  </a:cubicBezTo>
                  <a:cubicBezTo>
                    <a:pt x="299" y="317"/>
                    <a:pt x="298" y="317"/>
                    <a:pt x="296" y="317"/>
                  </a:cubicBezTo>
                  <a:cubicBezTo>
                    <a:pt x="264" y="325"/>
                    <a:pt x="235" y="339"/>
                    <a:pt x="210" y="361"/>
                  </a:cubicBezTo>
                  <a:cubicBezTo>
                    <a:pt x="191" y="378"/>
                    <a:pt x="175" y="398"/>
                    <a:pt x="161" y="420"/>
                  </a:cubicBezTo>
                  <a:cubicBezTo>
                    <a:pt x="148" y="440"/>
                    <a:pt x="138" y="462"/>
                    <a:pt x="128" y="483"/>
                  </a:cubicBezTo>
                  <a:cubicBezTo>
                    <a:pt x="126" y="490"/>
                    <a:pt x="124" y="497"/>
                    <a:pt x="125" y="504"/>
                  </a:cubicBezTo>
                  <a:cubicBezTo>
                    <a:pt x="126" y="515"/>
                    <a:pt x="130" y="522"/>
                    <a:pt x="140" y="526"/>
                  </a:cubicBezTo>
                  <a:cubicBezTo>
                    <a:pt x="150" y="530"/>
                    <a:pt x="159" y="526"/>
                    <a:pt x="165" y="519"/>
                  </a:cubicBezTo>
                  <a:cubicBezTo>
                    <a:pt x="168" y="516"/>
                    <a:pt x="170" y="512"/>
                    <a:pt x="172" y="509"/>
                  </a:cubicBezTo>
                  <a:cubicBezTo>
                    <a:pt x="181" y="493"/>
                    <a:pt x="189" y="476"/>
                    <a:pt x="198" y="461"/>
                  </a:cubicBezTo>
                  <a:cubicBezTo>
                    <a:pt x="211" y="438"/>
                    <a:pt x="227" y="417"/>
                    <a:pt x="246" y="399"/>
                  </a:cubicBezTo>
                  <a:cubicBezTo>
                    <a:pt x="260" y="386"/>
                    <a:pt x="276" y="376"/>
                    <a:pt x="294" y="370"/>
                  </a:cubicBezTo>
                  <a:cubicBezTo>
                    <a:pt x="296" y="369"/>
                    <a:pt x="298" y="368"/>
                    <a:pt x="300" y="368"/>
                  </a:cubicBezTo>
                  <a:close/>
                  <a:moveTo>
                    <a:pt x="253" y="112"/>
                  </a:moveTo>
                  <a:cubicBezTo>
                    <a:pt x="252" y="113"/>
                    <a:pt x="250" y="113"/>
                    <a:pt x="249" y="114"/>
                  </a:cubicBezTo>
                  <a:cubicBezTo>
                    <a:pt x="240" y="117"/>
                    <a:pt x="231" y="119"/>
                    <a:pt x="222" y="122"/>
                  </a:cubicBezTo>
                  <a:cubicBezTo>
                    <a:pt x="187" y="134"/>
                    <a:pt x="154" y="149"/>
                    <a:pt x="123" y="169"/>
                  </a:cubicBezTo>
                  <a:cubicBezTo>
                    <a:pt x="110" y="178"/>
                    <a:pt x="97" y="188"/>
                    <a:pt x="85" y="200"/>
                  </a:cubicBezTo>
                  <a:cubicBezTo>
                    <a:pt x="81" y="204"/>
                    <a:pt x="77" y="208"/>
                    <a:pt x="75" y="214"/>
                  </a:cubicBezTo>
                  <a:cubicBezTo>
                    <a:pt x="71" y="225"/>
                    <a:pt x="76" y="237"/>
                    <a:pt x="87" y="241"/>
                  </a:cubicBezTo>
                  <a:cubicBezTo>
                    <a:pt x="94" y="244"/>
                    <a:pt x="101" y="244"/>
                    <a:pt x="108" y="242"/>
                  </a:cubicBezTo>
                  <a:cubicBezTo>
                    <a:pt x="114" y="240"/>
                    <a:pt x="118" y="237"/>
                    <a:pt x="123" y="234"/>
                  </a:cubicBezTo>
                  <a:cubicBezTo>
                    <a:pt x="134" y="226"/>
                    <a:pt x="146" y="217"/>
                    <a:pt x="158" y="210"/>
                  </a:cubicBezTo>
                  <a:cubicBezTo>
                    <a:pt x="186" y="191"/>
                    <a:pt x="216" y="176"/>
                    <a:pt x="249" y="165"/>
                  </a:cubicBezTo>
                  <a:cubicBezTo>
                    <a:pt x="250" y="165"/>
                    <a:pt x="252" y="164"/>
                    <a:pt x="253" y="164"/>
                  </a:cubicBezTo>
                  <a:cubicBezTo>
                    <a:pt x="253" y="183"/>
                    <a:pt x="253" y="202"/>
                    <a:pt x="253" y="220"/>
                  </a:cubicBezTo>
                  <a:cubicBezTo>
                    <a:pt x="252" y="221"/>
                    <a:pt x="251" y="221"/>
                    <a:pt x="250" y="222"/>
                  </a:cubicBezTo>
                  <a:cubicBezTo>
                    <a:pt x="185" y="247"/>
                    <a:pt x="131" y="288"/>
                    <a:pt x="90" y="345"/>
                  </a:cubicBezTo>
                  <a:cubicBezTo>
                    <a:pt x="81" y="357"/>
                    <a:pt x="73" y="370"/>
                    <a:pt x="65" y="383"/>
                  </a:cubicBezTo>
                  <a:cubicBezTo>
                    <a:pt x="62" y="387"/>
                    <a:pt x="60" y="391"/>
                    <a:pt x="60" y="395"/>
                  </a:cubicBezTo>
                  <a:cubicBezTo>
                    <a:pt x="60" y="408"/>
                    <a:pt x="68" y="419"/>
                    <a:pt x="80" y="422"/>
                  </a:cubicBezTo>
                  <a:cubicBezTo>
                    <a:pt x="90" y="425"/>
                    <a:pt x="98" y="422"/>
                    <a:pt x="104" y="413"/>
                  </a:cubicBezTo>
                  <a:cubicBezTo>
                    <a:pt x="107" y="409"/>
                    <a:pt x="110" y="404"/>
                    <a:pt x="113" y="400"/>
                  </a:cubicBezTo>
                  <a:cubicBezTo>
                    <a:pt x="127" y="380"/>
                    <a:pt x="143" y="361"/>
                    <a:pt x="160" y="343"/>
                  </a:cubicBezTo>
                  <a:cubicBezTo>
                    <a:pt x="177" y="325"/>
                    <a:pt x="195" y="309"/>
                    <a:pt x="215" y="296"/>
                  </a:cubicBezTo>
                  <a:cubicBezTo>
                    <a:pt x="237" y="282"/>
                    <a:pt x="261" y="271"/>
                    <a:pt x="286" y="264"/>
                  </a:cubicBezTo>
                  <a:cubicBezTo>
                    <a:pt x="300" y="260"/>
                    <a:pt x="304" y="253"/>
                    <a:pt x="304" y="240"/>
                  </a:cubicBezTo>
                  <a:cubicBezTo>
                    <a:pt x="304" y="189"/>
                    <a:pt x="304" y="138"/>
                    <a:pt x="304" y="88"/>
                  </a:cubicBezTo>
                  <a:cubicBezTo>
                    <a:pt x="304" y="84"/>
                    <a:pt x="304" y="81"/>
                    <a:pt x="303" y="78"/>
                  </a:cubicBezTo>
                  <a:cubicBezTo>
                    <a:pt x="303" y="74"/>
                    <a:pt x="302" y="69"/>
                    <a:pt x="299" y="65"/>
                  </a:cubicBezTo>
                  <a:cubicBezTo>
                    <a:pt x="293" y="55"/>
                    <a:pt x="280" y="51"/>
                    <a:pt x="269" y="56"/>
                  </a:cubicBezTo>
                  <a:cubicBezTo>
                    <a:pt x="261" y="61"/>
                    <a:pt x="256" y="68"/>
                    <a:pt x="254" y="77"/>
                  </a:cubicBezTo>
                  <a:cubicBezTo>
                    <a:pt x="254" y="81"/>
                    <a:pt x="254" y="85"/>
                    <a:pt x="253" y="90"/>
                  </a:cubicBezTo>
                  <a:cubicBezTo>
                    <a:pt x="253" y="97"/>
                    <a:pt x="253" y="105"/>
                    <a:pt x="253" y="112"/>
                  </a:cubicBezTo>
                  <a:close/>
                  <a:moveTo>
                    <a:pt x="398" y="112"/>
                  </a:moveTo>
                  <a:cubicBezTo>
                    <a:pt x="398" y="110"/>
                    <a:pt x="398" y="108"/>
                    <a:pt x="398" y="106"/>
                  </a:cubicBezTo>
                  <a:cubicBezTo>
                    <a:pt x="398" y="98"/>
                    <a:pt x="398" y="90"/>
                    <a:pt x="398" y="82"/>
                  </a:cubicBezTo>
                  <a:cubicBezTo>
                    <a:pt x="397" y="76"/>
                    <a:pt x="396" y="70"/>
                    <a:pt x="392" y="65"/>
                  </a:cubicBezTo>
                  <a:cubicBezTo>
                    <a:pt x="386" y="57"/>
                    <a:pt x="378" y="53"/>
                    <a:pt x="368" y="54"/>
                  </a:cubicBezTo>
                  <a:cubicBezTo>
                    <a:pt x="358" y="56"/>
                    <a:pt x="352" y="62"/>
                    <a:pt x="349" y="71"/>
                  </a:cubicBezTo>
                  <a:cubicBezTo>
                    <a:pt x="348" y="75"/>
                    <a:pt x="347" y="80"/>
                    <a:pt x="347" y="85"/>
                  </a:cubicBezTo>
                  <a:cubicBezTo>
                    <a:pt x="347" y="137"/>
                    <a:pt x="347" y="189"/>
                    <a:pt x="347" y="242"/>
                  </a:cubicBezTo>
                  <a:cubicBezTo>
                    <a:pt x="347" y="242"/>
                    <a:pt x="347" y="243"/>
                    <a:pt x="347" y="243"/>
                  </a:cubicBezTo>
                  <a:cubicBezTo>
                    <a:pt x="347" y="251"/>
                    <a:pt x="351" y="257"/>
                    <a:pt x="358" y="260"/>
                  </a:cubicBezTo>
                  <a:cubicBezTo>
                    <a:pt x="361" y="262"/>
                    <a:pt x="365" y="263"/>
                    <a:pt x="369" y="264"/>
                  </a:cubicBezTo>
                  <a:cubicBezTo>
                    <a:pt x="387" y="270"/>
                    <a:pt x="405" y="277"/>
                    <a:pt x="421" y="286"/>
                  </a:cubicBezTo>
                  <a:cubicBezTo>
                    <a:pt x="449" y="301"/>
                    <a:pt x="473" y="321"/>
                    <a:pt x="493" y="344"/>
                  </a:cubicBezTo>
                  <a:cubicBezTo>
                    <a:pt x="513" y="365"/>
                    <a:pt x="530" y="388"/>
                    <a:pt x="546" y="412"/>
                  </a:cubicBezTo>
                  <a:cubicBezTo>
                    <a:pt x="547" y="413"/>
                    <a:pt x="548" y="415"/>
                    <a:pt x="549" y="416"/>
                  </a:cubicBezTo>
                  <a:cubicBezTo>
                    <a:pt x="553" y="421"/>
                    <a:pt x="558" y="423"/>
                    <a:pt x="564" y="423"/>
                  </a:cubicBezTo>
                  <a:cubicBezTo>
                    <a:pt x="584" y="423"/>
                    <a:pt x="598" y="402"/>
                    <a:pt x="587" y="384"/>
                  </a:cubicBezTo>
                  <a:cubicBezTo>
                    <a:pt x="581" y="374"/>
                    <a:pt x="576" y="365"/>
                    <a:pt x="569" y="355"/>
                  </a:cubicBezTo>
                  <a:cubicBezTo>
                    <a:pt x="528" y="296"/>
                    <a:pt x="474" y="251"/>
                    <a:pt x="407" y="224"/>
                  </a:cubicBezTo>
                  <a:cubicBezTo>
                    <a:pt x="404" y="223"/>
                    <a:pt x="401" y="222"/>
                    <a:pt x="398" y="220"/>
                  </a:cubicBezTo>
                  <a:cubicBezTo>
                    <a:pt x="398" y="201"/>
                    <a:pt x="398" y="183"/>
                    <a:pt x="398" y="164"/>
                  </a:cubicBezTo>
                  <a:cubicBezTo>
                    <a:pt x="399" y="164"/>
                    <a:pt x="399" y="164"/>
                    <a:pt x="399" y="164"/>
                  </a:cubicBezTo>
                  <a:cubicBezTo>
                    <a:pt x="401" y="165"/>
                    <a:pt x="402" y="165"/>
                    <a:pt x="403" y="165"/>
                  </a:cubicBezTo>
                  <a:cubicBezTo>
                    <a:pt x="439" y="177"/>
                    <a:pt x="473" y="195"/>
                    <a:pt x="504" y="217"/>
                  </a:cubicBezTo>
                  <a:cubicBezTo>
                    <a:pt x="513" y="223"/>
                    <a:pt x="522" y="230"/>
                    <a:pt x="532" y="236"/>
                  </a:cubicBezTo>
                  <a:cubicBezTo>
                    <a:pt x="539" y="242"/>
                    <a:pt x="547" y="244"/>
                    <a:pt x="556" y="243"/>
                  </a:cubicBezTo>
                  <a:cubicBezTo>
                    <a:pt x="573" y="242"/>
                    <a:pt x="582" y="226"/>
                    <a:pt x="575" y="211"/>
                  </a:cubicBezTo>
                  <a:cubicBezTo>
                    <a:pt x="572" y="206"/>
                    <a:pt x="569" y="202"/>
                    <a:pt x="566" y="199"/>
                  </a:cubicBezTo>
                  <a:cubicBezTo>
                    <a:pt x="549" y="182"/>
                    <a:pt x="529" y="169"/>
                    <a:pt x="509" y="157"/>
                  </a:cubicBezTo>
                  <a:cubicBezTo>
                    <a:pt x="480" y="141"/>
                    <a:pt x="450" y="129"/>
                    <a:pt x="418" y="119"/>
                  </a:cubicBezTo>
                  <a:cubicBezTo>
                    <a:pt x="412" y="116"/>
                    <a:pt x="405" y="114"/>
                    <a:pt x="398" y="1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8B001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8" name="矩形 27">
            <a:extLst>
              <a:ext uri="{FF2B5EF4-FFF2-40B4-BE49-F238E27FC236}">
                <a16:creationId xmlns:a16="http://schemas.microsoft.com/office/drawing/2014/main" id="{ACCC4A09-5FE6-4FC9-9322-881668A4637B}"/>
              </a:ext>
            </a:extLst>
          </p:cNvPr>
          <p:cNvSpPr/>
          <p:nvPr/>
        </p:nvSpPr>
        <p:spPr>
          <a:xfrm>
            <a:off x="0" y="1961188"/>
            <a:ext cx="12192000" cy="1839185"/>
          </a:xfrm>
          <a:prstGeom prst="rect">
            <a:avLst/>
          </a:prstGeom>
          <a:solidFill>
            <a:srgbClr val="9B0000"/>
          </a:solidFill>
          <a:ln>
            <a:solidFill>
              <a:srgbClr val="9B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39D8E21-8C59-4EFB-BC6A-A5A68E69BBBE}"/>
              </a:ext>
            </a:extLst>
          </p:cNvPr>
          <p:cNvSpPr txBox="1"/>
          <p:nvPr/>
        </p:nvSpPr>
        <p:spPr>
          <a:xfrm>
            <a:off x="2321223" y="4008122"/>
            <a:ext cx="7337127" cy="881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汇报人：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琚振盟  李江天  张晨曦  范祖鑫  靳葳</a:t>
            </a:r>
            <a:endParaRPr lang="en-US" altLang="zh-CN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>
              <a:lnSpc>
                <a:spcPct val="114000"/>
              </a:lnSpc>
            </a:pP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2024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年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12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月 </a:t>
            </a:r>
            <a:r>
              <a:rPr lang="en-US" altLang="zh-CN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26 </a:t>
            </a: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日</a:t>
            </a:r>
            <a:endParaRPr lang="zh-CN" altLang="en-US" sz="2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84138FA-A521-4522-85F7-6F12FEB14F18}"/>
              </a:ext>
            </a:extLst>
          </p:cNvPr>
          <p:cNvSpPr txBox="1"/>
          <p:nvPr/>
        </p:nvSpPr>
        <p:spPr>
          <a:xfrm>
            <a:off x="2427437" y="2558801"/>
            <a:ext cx="7337127" cy="643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zh-CN" altLang="en-US" sz="3600" b="1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请老师和同学们批评指正！</a:t>
            </a:r>
            <a:endParaRPr lang="zh-CN" altLang="en-US" sz="36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32" name="图形 31">
            <a:extLst>
              <a:ext uri="{FF2B5EF4-FFF2-40B4-BE49-F238E27FC236}">
                <a16:creationId xmlns:a16="http://schemas.microsoft.com/office/drawing/2014/main" id="{BB104FAA-CC1F-49F9-82A7-CA1737A6ECE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rcRect l="-7975" t="-16762" r="13774" b="32682"/>
          <a:stretch/>
        </p:blipFill>
        <p:spPr>
          <a:xfrm>
            <a:off x="8978349" y="1726866"/>
            <a:ext cx="3213651" cy="2073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601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6157</TotalTime>
  <Words>533</Words>
  <Application>Microsoft Office PowerPoint</Application>
  <PresentationFormat>宽屏</PresentationFormat>
  <Paragraphs>72</Paragraphs>
  <Slides>9</Slides>
  <Notes>8</Notes>
  <HiddenSlides>0</HiddenSlides>
  <MMClips>1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等线</vt:lpstr>
      <vt:lpstr>等线 Light</vt:lpstr>
      <vt:lpstr>黑体</vt:lpstr>
      <vt:lpstr>微软雅黑</vt:lpstr>
      <vt:lpstr>微软雅黑 Light</vt:lpstr>
      <vt:lpstr>Arial</vt:lpstr>
      <vt:lpstr>Times New Roman</vt:lpstr>
      <vt:lpstr>Wingdings</vt:lpstr>
      <vt:lpstr>Office 主题​​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振盟 琚</dc:creator>
  <cp:lastModifiedBy>葳 靳</cp:lastModifiedBy>
  <cp:revision>581</cp:revision>
  <dcterms:created xsi:type="dcterms:W3CDTF">2024-06-20T06:20:41Z</dcterms:created>
  <dcterms:modified xsi:type="dcterms:W3CDTF">2024-12-26T06:08:49Z</dcterms:modified>
</cp:coreProperties>
</file>

<file path=docProps/thumbnail.jpeg>
</file>